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7" r:id="rId2"/>
    <p:sldId id="262" r:id="rId3"/>
    <p:sldId id="269" r:id="rId4"/>
    <p:sldId id="268" r:id="rId5"/>
    <p:sldId id="272" r:id="rId6"/>
    <p:sldId id="273" r:id="rId7"/>
    <p:sldId id="274" r:id="rId8"/>
    <p:sldId id="275" r:id="rId9"/>
    <p:sldId id="276" r:id="rId10"/>
    <p:sldId id="277" r:id="rId11"/>
    <p:sldId id="265" r:id="rId12"/>
    <p:sldId id="281" r:id="rId13"/>
    <p:sldId id="278" r:id="rId14"/>
    <p:sldId id="279" r:id="rId15"/>
    <p:sldId id="280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52" autoAdjust="0"/>
  </p:normalViewPr>
  <p:slideViewPr>
    <p:cSldViewPr snapToGrid="0" showGuides="1">
      <p:cViewPr>
        <p:scale>
          <a:sx n="75" d="100"/>
          <a:sy n="75" d="100"/>
        </p:scale>
        <p:origin x="54" y="144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9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11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3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3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88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4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0899" y="3055129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5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KERJA</a:t>
            </a:r>
          </a:p>
          <a:p>
            <a:r>
              <a:rPr lang="id-ID" sz="5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PRAKTEK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6" name="Group 55" descr="This image is an icon of three connected human figures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89358" y="227409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7" name="Freeform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grpSp>
        <p:nvGrpSpPr>
          <p:cNvPr id="21" name="Group 20" descr="This image is a logo that reads &quot;24.&quot; ">
            <a:extLst>
              <a:ext uri="{FF2B5EF4-FFF2-40B4-BE49-F238E27FC236}">
                <a16:creationId xmlns:a16="http://schemas.microsoft.com/office/drawing/2014/main" id="{FBE0CB24-B318-4A75-829C-F2AFFC048326}"/>
              </a:ext>
            </a:extLst>
          </p:cNvPr>
          <p:cNvGrpSpPr/>
          <p:nvPr/>
        </p:nvGrpSpPr>
        <p:grpSpPr>
          <a:xfrm>
            <a:off x="695930" y="587345"/>
            <a:ext cx="530996" cy="530996"/>
            <a:chOff x="1116392" y="531685"/>
            <a:chExt cx="530996" cy="53099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6FFCD8A-D531-4D2A-AABF-370BF35DF0FD}"/>
                </a:ext>
              </a:extLst>
            </p:cNvPr>
            <p:cNvSpPr/>
            <p:nvPr/>
          </p:nvSpPr>
          <p:spPr>
            <a:xfrm>
              <a:off x="1116392" y="531685"/>
              <a:ext cx="530996" cy="530996"/>
            </a:xfrm>
            <a:prstGeom prst="roundRect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41B387A-E007-4189-8E98-2F8E5B7C9511}"/>
                </a:ext>
              </a:extLst>
            </p:cNvPr>
            <p:cNvGrpSpPr/>
            <p:nvPr/>
          </p:nvGrpSpPr>
          <p:grpSpPr>
            <a:xfrm>
              <a:off x="1225345" y="623888"/>
              <a:ext cx="313090" cy="346590"/>
              <a:chOff x="-2198688" y="-1935162"/>
              <a:chExt cx="1157288" cy="1281111"/>
            </a:xfrm>
          </p:grpSpPr>
          <p:sp>
            <p:nvSpPr>
              <p:cNvPr id="25" name="Freeform 11">
                <a:hlinkClick r:id="rId2"/>
                <a:extLst>
                  <a:ext uri="{FF2B5EF4-FFF2-40B4-BE49-F238E27FC236}">
                    <a16:creationId xmlns:a16="http://schemas.microsoft.com/office/drawing/2014/main" id="{CA3FECAC-E569-460A-8F81-CECE58A61C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836738" y="-1697038"/>
                <a:ext cx="795338" cy="1042987"/>
              </a:xfrm>
              <a:custGeom>
                <a:avLst/>
                <a:gdLst>
                  <a:gd name="T0" fmla="*/ 76 w 512"/>
                  <a:gd name="T1" fmla="*/ 419 h 673"/>
                  <a:gd name="T2" fmla="*/ 79 w 512"/>
                  <a:gd name="T3" fmla="*/ 412 h 673"/>
                  <a:gd name="T4" fmla="*/ 287 w 512"/>
                  <a:gd name="T5" fmla="*/ 115 h 673"/>
                  <a:gd name="T6" fmla="*/ 294 w 512"/>
                  <a:gd name="T7" fmla="*/ 110 h 673"/>
                  <a:gd name="T8" fmla="*/ 295 w 512"/>
                  <a:gd name="T9" fmla="*/ 110 h 673"/>
                  <a:gd name="T10" fmla="*/ 299 w 512"/>
                  <a:gd name="T11" fmla="*/ 115 h 673"/>
                  <a:gd name="T12" fmla="*/ 299 w 512"/>
                  <a:gd name="T13" fmla="*/ 425 h 673"/>
                  <a:gd name="T14" fmla="*/ 83 w 512"/>
                  <a:gd name="T15" fmla="*/ 425 h 673"/>
                  <a:gd name="T16" fmla="*/ 76 w 512"/>
                  <a:gd name="T17" fmla="*/ 419 h 673"/>
                  <a:gd name="T18" fmla="*/ 304 w 512"/>
                  <a:gd name="T19" fmla="*/ 0 h 673"/>
                  <a:gd name="T20" fmla="*/ 278 w 512"/>
                  <a:gd name="T21" fmla="*/ 14 h 673"/>
                  <a:gd name="T22" fmla="*/ 11 w 512"/>
                  <a:gd name="T23" fmla="*/ 390 h 673"/>
                  <a:gd name="T24" fmla="*/ 0 w 512"/>
                  <a:gd name="T25" fmla="*/ 424 h 673"/>
                  <a:gd name="T26" fmla="*/ 0 w 512"/>
                  <a:gd name="T27" fmla="*/ 458 h 673"/>
                  <a:gd name="T28" fmla="*/ 37 w 512"/>
                  <a:gd name="T29" fmla="*/ 494 h 673"/>
                  <a:gd name="T30" fmla="*/ 298 w 512"/>
                  <a:gd name="T31" fmla="*/ 494 h 673"/>
                  <a:gd name="T32" fmla="*/ 298 w 512"/>
                  <a:gd name="T33" fmla="*/ 655 h 673"/>
                  <a:gd name="T34" fmla="*/ 313 w 512"/>
                  <a:gd name="T35" fmla="*/ 673 h 673"/>
                  <a:gd name="T36" fmla="*/ 365 w 512"/>
                  <a:gd name="T37" fmla="*/ 673 h 673"/>
                  <a:gd name="T38" fmla="*/ 381 w 512"/>
                  <a:gd name="T39" fmla="*/ 655 h 673"/>
                  <a:gd name="T40" fmla="*/ 381 w 512"/>
                  <a:gd name="T41" fmla="*/ 494 h 673"/>
                  <a:gd name="T42" fmla="*/ 494 w 512"/>
                  <a:gd name="T43" fmla="*/ 494 h 673"/>
                  <a:gd name="T44" fmla="*/ 512 w 512"/>
                  <a:gd name="T45" fmla="*/ 477 h 673"/>
                  <a:gd name="T46" fmla="*/ 512 w 512"/>
                  <a:gd name="T47" fmla="*/ 441 h 673"/>
                  <a:gd name="T48" fmla="*/ 494 w 512"/>
                  <a:gd name="T49" fmla="*/ 425 h 673"/>
                  <a:gd name="T50" fmla="*/ 381 w 512"/>
                  <a:gd name="T51" fmla="*/ 425 h 673"/>
                  <a:gd name="T52" fmla="*/ 381 w 512"/>
                  <a:gd name="T53" fmla="*/ 20 h 673"/>
                  <a:gd name="T54" fmla="*/ 357 w 512"/>
                  <a:gd name="T55" fmla="*/ 0 h 673"/>
                  <a:gd name="T56" fmla="*/ 304 w 512"/>
                  <a:gd name="T5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2" h="673">
                    <a:moveTo>
                      <a:pt x="76" y="419"/>
                    </a:moveTo>
                    <a:cubicBezTo>
                      <a:pt x="76" y="418"/>
                      <a:pt x="77" y="415"/>
                      <a:pt x="79" y="412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289" y="112"/>
                      <a:pt x="291" y="110"/>
                      <a:pt x="294" y="110"/>
                    </a:cubicBezTo>
                    <a:cubicBezTo>
                      <a:pt x="295" y="110"/>
                      <a:pt x="295" y="110"/>
                      <a:pt x="295" y="110"/>
                    </a:cubicBezTo>
                    <a:cubicBezTo>
                      <a:pt x="298" y="110"/>
                      <a:pt x="299" y="111"/>
                      <a:pt x="299" y="115"/>
                    </a:cubicBezTo>
                    <a:cubicBezTo>
                      <a:pt x="299" y="425"/>
                      <a:pt x="299" y="425"/>
                      <a:pt x="299" y="425"/>
                    </a:cubicBezTo>
                    <a:cubicBezTo>
                      <a:pt x="83" y="425"/>
                      <a:pt x="83" y="425"/>
                      <a:pt x="83" y="425"/>
                    </a:cubicBezTo>
                    <a:cubicBezTo>
                      <a:pt x="79" y="425"/>
                      <a:pt x="76" y="423"/>
                      <a:pt x="76" y="419"/>
                    </a:cubicBezTo>
                    <a:moveTo>
                      <a:pt x="304" y="0"/>
                    </a:moveTo>
                    <a:cubicBezTo>
                      <a:pt x="289" y="0"/>
                      <a:pt x="282" y="7"/>
                      <a:pt x="278" y="14"/>
                    </a:cubicBezTo>
                    <a:cubicBezTo>
                      <a:pt x="11" y="390"/>
                      <a:pt x="11" y="390"/>
                      <a:pt x="11" y="390"/>
                    </a:cubicBezTo>
                    <a:cubicBezTo>
                      <a:pt x="3" y="401"/>
                      <a:pt x="0" y="412"/>
                      <a:pt x="0" y="424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0" y="485"/>
                      <a:pt x="10" y="494"/>
                      <a:pt x="37" y="494"/>
                    </a:cubicBezTo>
                    <a:cubicBezTo>
                      <a:pt x="298" y="494"/>
                      <a:pt x="298" y="494"/>
                      <a:pt x="298" y="494"/>
                    </a:cubicBezTo>
                    <a:cubicBezTo>
                      <a:pt x="298" y="655"/>
                      <a:pt x="298" y="655"/>
                      <a:pt x="298" y="655"/>
                    </a:cubicBezTo>
                    <a:cubicBezTo>
                      <a:pt x="298" y="665"/>
                      <a:pt x="303" y="673"/>
                      <a:pt x="313" y="673"/>
                    </a:cubicBezTo>
                    <a:cubicBezTo>
                      <a:pt x="365" y="673"/>
                      <a:pt x="365" y="673"/>
                      <a:pt x="365" y="673"/>
                    </a:cubicBezTo>
                    <a:cubicBezTo>
                      <a:pt x="375" y="673"/>
                      <a:pt x="381" y="664"/>
                      <a:pt x="381" y="655"/>
                    </a:cubicBezTo>
                    <a:cubicBezTo>
                      <a:pt x="381" y="494"/>
                      <a:pt x="381" y="494"/>
                      <a:pt x="381" y="494"/>
                    </a:cubicBezTo>
                    <a:cubicBezTo>
                      <a:pt x="494" y="494"/>
                      <a:pt x="494" y="494"/>
                      <a:pt x="494" y="494"/>
                    </a:cubicBezTo>
                    <a:cubicBezTo>
                      <a:pt x="504" y="494"/>
                      <a:pt x="512" y="487"/>
                      <a:pt x="512" y="477"/>
                    </a:cubicBezTo>
                    <a:cubicBezTo>
                      <a:pt x="512" y="441"/>
                      <a:pt x="512" y="441"/>
                      <a:pt x="512" y="441"/>
                    </a:cubicBezTo>
                    <a:cubicBezTo>
                      <a:pt x="512" y="431"/>
                      <a:pt x="503" y="425"/>
                      <a:pt x="494" y="425"/>
                    </a:cubicBezTo>
                    <a:cubicBezTo>
                      <a:pt x="381" y="425"/>
                      <a:pt x="381" y="425"/>
                      <a:pt x="381" y="425"/>
                    </a:cubicBezTo>
                    <a:cubicBezTo>
                      <a:pt x="381" y="20"/>
                      <a:pt x="381" y="20"/>
                      <a:pt x="381" y="20"/>
                    </a:cubicBezTo>
                    <a:cubicBezTo>
                      <a:pt x="381" y="6"/>
                      <a:pt x="372" y="0"/>
                      <a:pt x="357" y="0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2">
                <a:extLst>
                  <a:ext uri="{FF2B5EF4-FFF2-40B4-BE49-F238E27FC236}">
                    <a16:creationId xmlns:a16="http://schemas.microsoft.com/office/drawing/2014/main" id="{7CB7D654-7384-4C22-9BEF-3BF3A786C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8688" y="-1935162"/>
                <a:ext cx="642938" cy="1001712"/>
              </a:xfrm>
              <a:custGeom>
                <a:avLst/>
                <a:gdLst>
                  <a:gd name="T0" fmla="*/ 27 w 414"/>
                  <a:gd name="T1" fmla="*/ 18 h 647"/>
                  <a:gd name="T2" fmla="*/ 9 w 414"/>
                  <a:gd name="T3" fmla="*/ 33 h 647"/>
                  <a:gd name="T4" fmla="*/ 9 w 414"/>
                  <a:gd name="T5" fmla="*/ 63 h 647"/>
                  <a:gd name="T6" fmla="*/ 24 w 414"/>
                  <a:gd name="T7" fmla="*/ 79 h 647"/>
                  <a:gd name="T8" fmla="*/ 28 w 414"/>
                  <a:gd name="T9" fmla="*/ 79 h 647"/>
                  <a:gd name="T10" fmla="*/ 192 w 414"/>
                  <a:gd name="T11" fmla="*/ 66 h 647"/>
                  <a:gd name="T12" fmla="*/ 332 w 414"/>
                  <a:gd name="T13" fmla="*/ 155 h 647"/>
                  <a:gd name="T14" fmla="*/ 236 w 414"/>
                  <a:gd name="T15" fmla="*/ 275 h 647"/>
                  <a:gd name="T16" fmla="*/ 142 w 414"/>
                  <a:gd name="T17" fmla="*/ 334 h 647"/>
                  <a:gd name="T18" fmla="*/ 0 w 414"/>
                  <a:gd name="T19" fmla="*/ 561 h 647"/>
                  <a:gd name="T20" fmla="*/ 0 w 414"/>
                  <a:gd name="T21" fmla="*/ 631 h 647"/>
                  <a:gd name="T22" fmla="*/ 19 w 414"/>
                  <a:gd name="T23" fmla="*/ 647 h 647"/>
                  <a:gd name="T24" fmla="*/ 387 w 414"/>
                  <a:gd name="T25" fmla="*/ 647 h 647"/>
                  <a:gd name="T26" fmla="*/ 406 w 414"/>
                  <a:gd name="T27" fmla="*/ 632 h 647"/>
                  <a:gd name="T28" fmla="*/ 406 w 414"/>
                  <a:gd name="T29" fmla="*/ 594 h 647"/>
                  <a:gd name="T30" fmla="*/ 387 w 414"/>
                  <a:gd name="T31" fmla="*/ 579 h 647"/>
                  <a:gd name="T32" fmla="*/ 74 w 414"/>
                  <a:gd name="T33" fmla="*/ 579 h 647"/>
                  <a:gd name="T34" fmla="*/ 74 w 414"/>
                  <a:gd name="T35" fmla="*/ 561 h 647"/>
                  <a:gd name="T36" fmla="*/ 204 w 414"/>
                  <a:gd name="T37" fmla="*/ 377 h 647"/>
                  <a:gd name="T38" fmla="*/ 294 w 414"/>
                  <a:gd name="T39" fmla="*/ 321 h 647"/>
                  <a:gd name="T40" fmla="*/ 414 w 414"/>
                  <a:gd name="T41" fmla="*/ 155 h 647"/>
                  <a:gd name="T42" fmla="*/ 192 w 414"/>
                  <a:gd name="T43" fmla="*/ 0 h 647"/>
                  <a:gd name="T44" fmla="*/ 27 w 414"/>
                  <a:gd name="T45" fmla="*/ 18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14" h="647">
                    <a:moveTo>
                      <a:pt x="27" y="18"/>
                    </a:moveTo>
                    <a:cubicBezTo>
                      <a:pt x="18" y="19"/>
                      <a:pt x="9" y="25"/>
                      <a:pt x="9" y="3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73"/>
                      <a:pt x="15" y="79"/>
                      <a:pt x="24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80" y="72"/>
                      <a:pt x="144" y="66"/>
                      <a:pt x="192" y="66"/>
                    </a:cubicBezTo>
                    <a:cubicBezTo>
                      <a:pt x="293" y="66"/>
                      <a:pt x="332" y="93"/>
                      <a:pt x="332" y="155"/>
                    </a:cubicBezTo>
                    <a:cubicBezTo>
                      <a:pt x="332" y="207"/>
                      <a:pt x="313" y="227"/>
                      <a:pt x="236" y="275"/>
                    </a:cubicBezTo>
                    <a:cubicBezTo>
                      <a:pt x="142" y="334"/>
                      <a:pt x="142" y="334"/>
                      <a:pt x="142" y="334"/>
                    </a:cubicBezTo>
                    <a:cubicBezTo>
                      <a:pt x="41" y="397"/>
                      <a:pt x="0" y="471"/>
                      <a:pt x="0" y="56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40"/>
                      <a:pt x="8" y="647"/>
                      <a:pt x="19" y="647"/>
                    </a:cubicBezTo>
                    <a:cubicBezTo>
                      <a:pt x="387" y="647"/>
                      <a:pt x="387" y="647"/>
                      <a:pt x="387" y="647"/>
                    </a:cubicBezTo>
                    <a:cubicBezTo>
                      <a:pt x="398" y="647"/>
                      <a:pt x="406" y="641"/>
                      <a:pt x="406" y="632"/>
                    </a:cubicBezTo>
                    <a:cubicBezTo>
                      <a:pt x="406" y="594"/>
                      <a:pt x="406" y="594"/>
                      <a:pt x="406" y="594"/>
                    </a:cubicBezTo>
                    <a:cubicBezTo>
                      <a:pt x="406" y="584"/>
                      <a:pt x="398" y="579"/>
                      <a:pt x="387" y="579"/>
                    </a:cubicBezTo>
                    <a:cubicBezTo>
                      <a:pt x="74" y="579"/>
                      <a:pt x="74" y="579"/>
                      <a:pt x="74" y="579"/>
                    </a:cubicBezTo>
                    <a:cubicBezTo>
                      <a:pt x="74" y="561"/>
                      <a:pt x="74" y="561"/>
                      <a:pt x="74" y="561"/>
                    </a:cubicBezTo>
                    <a:cubicBezTo>
                      <a:pt x="74" y="486"/>
                      <a:pt x="101" y="442"/>
                      <a:pt x="204" y="377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380" y="267"/>
                      <a:pt x="414" y="223"/>
                      <a:pt x="414" y="155"/>
                    </a:cubicBezTo>
                    <a:cubicBezTo>
                      <a:pt x="414" y="49"/>
                      <a:pt x="343" y="0"/>
                      <a:pt x="192" y="0"/>
                    </a:cubicBezTo>
                    <a:cubicBezTo>
                      <a:pt x="137" y="0"/>
                      <a:pt x="74" y="6"/>
                      <a:pt x="27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1" y="-800010"/>
            <a:ext cx="12307673" cy="2514602"/>
            <a:chOff x="-12700" y="2162907"/>
            <a:chExt cx="12204700" cy="2514602"/>
          </a:xfrm>
        </p:grpSpPr>
        <p:pic>
          <p:nvPicPr>
            <p:cNvPr id="2" name="Picture 1" descr="A group of people sitting at a desk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tangle 2" descr="This is an image of a desk with laptop computers and people working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0BBE89-8E4D-448A-8F53-F45437DD24BB}"/>
                </a:ext>
              </a:extLst>
            </p:cNvPr>
            <p:cNvSpPr/>
            <p:nvPr/>
          </p:nvSpPr>
          <p:spPr>
            <a:xfrm>
              <a:off x="1782422" y="3981078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23900" y="457291"/>
            <a:ext cx="3803018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endParaRPr lang="en-US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522" y="1617033"/>
            <a:ext cx="5057105" cy="51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7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12" y="1000125"/>
            <a:ext cx="5819775" cy="508635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280987" y="0"/>
            <a:ext cx="8239419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Sequence Peng. </a:t>
            </a:r>
            <a:r>
              <a:rPr lang="en-US" dirty="0" err="1"/>
              <a:t>Dosen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44" y="669925"/>
            <a:ext cx="7343775" cy="5086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280987" y="0"/>
            <a:ext cx="8239419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Sequence Peng. KP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" y="974725"/>
            <a:ext cx="8582025" cy="5086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280987" y="0"/>
            <a:ext cx="8239419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Sequence Peng. </a:t>
            </a:r>
            <a:r>
              <a:rPr lang="en-US" dirty="0" err="1"/>
              <a:t>Mahasiswa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3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7" y="885825"/>
            <a:ext cx="8582025" cy="5086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280987" y="0"/>
            <a:ext cx="8239419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Sequence Peng. </a:t>
            </a:r>
            <a:r>
              <a:rPr lang="en-US" dirty="0" err="1"/>
              <a:t>Pembimbing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8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" y="974725"/>
            <a:ext cx="8582025" cy="5086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280987" y="0"/>
            <a:ext cx="8239419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Sequence Peng. Perusahaan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9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 descr="This image is an icon of three human beings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Freeform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Freeform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Freeform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Freeform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Freeform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Freeform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Freeform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grpSp>
        <p:nvGrpSpPr>
          <p:cNvPr id="19" name="Group 18" descr="This image is a logo that reads &quot;24.&quot; ">
            <a:extLst>
              <a:ext uri="{FF2B5EF4-FFF2-40B4-BE49-F238E27FC236}">
                <a16:creationId xmlns:a16="http://schemas.microsoft.com/office/drawing/2014/main" id="{28514796-5CCE-4908-9069-378D749B8407}"/>
              </a:ext>
            </a:extLst>
          </p:cNvPr>
          <p:cNvGrpSpPr/>
          <p:nvPr/>
        </p:nvGrpSpPr>
        <p:grpSpPr>
          <a:xfrm>
            <a:off x="733192" y="531685"/>
            <a:ext cx="530996" cy="530996"/>
            <a:chOff x="1116392" y="531685"/>
            <a:chExt cx="530996" cy="53099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DAFE0C3-ADBF-4568-8971-E7BB1DC18FCF}"/>
                </a:ext>
              </a:extLst>
            </p:cNvPr>
            <p:cNvSpPr/>
            <p:nvPr/>
          </p:nvSpPr>
          <p:spPr>
            <a:xfrm>
              <a:off x="1116392" y="531685"/>
              <a:ext cx="530996" cy="530996"/>
            </a:xfrm>
            <a:prstGeom prst="roundRect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6C540A9-B6C9-4A39-B2A9-F8D99AAA7515}"/>
                </a:ext>
              </a:extLst>
            </p:cNvPr>
            <p:cNvGrpSpPr/>
            <p:nvPr/>
          </p:nvGrpSpPr>
          <p:grpSpPr>
            <a:xfrm>
              <a:off x="1225345" y="623888"/>
              <a:ext cx="313090" cy="346590"/>
              <a:chOff x="-2198688" y="-1935162"/>
              <a:chExt cx="1157288" cy="1281111"/>
            </a:xfrm>
          </p:grpSpPr>
          <p:sp>
            <p:nvSpPr>
              <p:cNvPr id="27" name="Freeform 11">
                <a:hlinkClick r:id="rId2"/>
                <a:extLst>
                  <a:ext uri="{FF2B5EF4-FFF2-40B4-BE49-F238E27FC236}">
                    <a16:creationId xmlns:a16="http://schemas.microsoft.com/office/drawing/2014/main" id="{AFF915B9-3BC1-4270-81D2-171636BAF0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836738" y="-1697038"/>
                <a:ext cx="795338" cy="1042987"/>
              </a:xfrm>
              <a:custGeom>
                <a:avLst/>
                <a:gdLst>
                  <a:gd name="T0" fmla="*/ 76 w 512"/>
                  <a:gd name="T1" fmla="*/ 419 h 673"/>
                  <a:gd name="T2" fmla="*/ 79 w 512"/>
                  <a:gd name="T3" fmla="*/ 412 h 673"/>
                  <a:gd name="T4" fmla="*/ 287 w 512"/>
                  <a:gd name="T5" fmla="*/ 115 h 673"/>
                  <a:gd name="T6" fmla="*/ 294 w 512"/>
                  <a:gd name="T7" fmla="*/ 110 h 673"/>
                  <a:gd name="T8" fmla="*/ 295 w 512"/>
                  <a:gd name="T9" fmla="*/ 110 h 673"/>
                  <a:gd name="T10" fmla="*/ 299 w 512"/>
                  <a:gd name="T11" fmla="*/ 115 h 673"/>
                  <a:gd name="T12" fmla="*/ 299 w 512"/>
                  <a:gd name="T13" fmla="*/ 425 h 673"/>
                  <a:gd name="T14" fmla="*/ 83 w 512"/>
                  <a:gd name="T15" fmla="*/ 425 h 673"/>
                  <a:gd name="T16" fmla="*/ 76 w 512"/>
                  <a:gd name="T17" fmla="*/ 419 h 673"/>
                  <a:gd name="T18" fmla="*/ 304 w 512"/>
                  <a:gd name="T19" fmla="*/ 0 h 673"/>
                  <a:gd name="T20" fmla="*/ 278 w 512"/>
                  <a:gd name="T21" fmla="*/ 14 h 673"/>
                  <a:gd name="T22" fmla="*/ 11 w 512"/>
                  <a:gd name="T23" fmla="*/ 390 h 673"/>
                  <a:gd name="T24" fmla="*/ 0 w 512"/>
                  <a:gd name="T25" fmla="*/ 424 h 673"/>
                  <a:gd name="T26" fmla="*/ 0 w 512"/>
                  <a:gd name="T27" fmla="*/ 458 h 673"/>
                  <a:gd name="T28" fmla="*/ 37 w 512"/>
                  <a:gd name="T29" fmla="*/ 494 h 673"/>
                  <a:gd name="T30" fmla="*/ 298 w 512"/>
                  <a:gd name="T31" fmla="*/ 494 h 673"/>
                  <a:gd name="T32" fmla="*/ 298 w 512"/>
                  <a:gd name="T33" fmla="*/ 655 h 673"/>
                  <a:gd name="T34" fmla="*/ 313 w 512"/>
                  <a:gd name="T35" fmla="*/ 673 h 673"/>
                  <a:gd name="T36" fmla="*/ 365 w 512"/>
                  <a:gd name="T37" fmla="*/ 673 h 673"/>
                  <a:gd name="T38" fmla="*/ 381 w 512"/>
                  <a:gd name="T39" fmla="*/ 655 h 673"/>
                  <a:gd name="T40" fmla="*/ 381 w 512"/>
                  <a:gd name="T41" fmla="*/ 494 h 673"/>
                  <a:gd name="T42" fmla="*/ 494 w 512"/>
                  <a:gd name="T43" fmla="*/ 494 h 673"/>
                  <a:gd name="T44" fmla="*/ 512 w 512"/>
                  <a:gd name="T45" fmla="*/ 477 h 673"/>
                  <a:gd name="T46" fmla="*/ 512 w 512"/>
                  <a:gd name="T47" fmla="*/ 441 h 673"/>
                  <a:gd name="T48" fmla="*/ 494 w 512"/>
                  <a:gd name="T49" fmla="*/ 425 h 673"/>
                  <a:gd name="T50" fmla="*/ 381 w 512"/>
                  <a:gd name="T51" fmla="*/ 425 h 673"/>
                  <a:gd name="T52" fmla="*/ 381 w 512"/>
                  <a:gd name="T53" fmla="*/ 20 h 673"/>
                  <a:gd name="T54" fmla="*/ 357 w 512"/>
                  <a:gd name="T55" fmla="*/ 0 h 673"/>
                  <a:gd name="T56" fmla="*/ 304 w 512"/>
                  <a:gd name="T5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2" h="673">
                    <a:moveTo>
                      <a:pt x="76" y="419"/>
                    </a:moveTo>
                    <a:cubicBezTo>
                      <a:pt x="76" y="418"/>
                      <a:pt x="77" y="415"/>
                      <a:pt x="79" y="412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289" y="112"/>
                      <a:pt x="291" y="110"/>
                      <a:pt x="294" y="110"/>
                    </a:cubicBezTo>
                    <a:cubicBezTo>
                      <a:pt x="295" y="110"/>
                      <a:pt x="295" y="110"/>
                      <a:pt x="295" y="110"/>
                    </a:cubicBezTo>
                    <a:cubicBezTo>
                      <a:pt x="298" y="110"/>
                      <a:pt x="299" y="111"/>
                      <a:pt x="299" y="115"/>
                    </a:cubicBezTo>
                    <a:cubicBezTo>
                      <a:pt x="299" y="425"/>
                      <a:pt x="299" y="425"/>
                      <a:pt x="299" y="425"/>
                    </a:cubicBezTo>
                    <a:cubicBezTo>
                      <a:pt x="83" y="425"/>
                      <a:pt x="83" y="425"/>
                      <a:pt x="83" y="425"/>
                    </a:cubicBezTo>
                    <a:cubicBezTo>
                      <a:pt x="79" y="425"/>
                      <a:pt x="76" y="423"/>
                      <a:pt x="76" y="419"/>
                    </a:cubicBezTo>
                    <a:moveTo>
                      <a:pt x="304" y="0"/>
                    </a:moveTo>
                    <a:cubicBezTo>
                      <a:pt x="289" y="0"/>
                      <a:pt x="282" y="7"/>
                      <a:pt x="278" y="14"/>
                    </a:cubicBezTo>
                    <a:cubicBezTo>
                      <a:pt x="11" y="390"/>
                      <a:pt x="11" y="390"/>
                      <a:pt x="11" y="390"/>
                    </a:cubicBezTo>
                    <a:cubicBezTo>
                      <a:pt x="3" y="401"/>
                      <a:pt x="0" y="412"/>
                      <a:pt x="0" y="424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0" y="485"/>
                      <a:pt x="10" y="494"/>
                      <a:pt x="37" y="494"/>
                    </a:cubicBezTo>
                    <a:cubicBezTo>
                      <a:pt x="298" y="494"/>
                      <a:pt x="298" y="494"/>
                      <a:pt x="298" y="494"/>
                    </a:cubicBezTo>
                    <a:cubicBezTo>
                      <a:pt x="298" y="655"/>
                      <a:pt x="298" y="655"/>
                      <a:pt x="298" y="655"/>
                    </a:cubicBezTo>
                    <a:cubicBezTo>
                      <a:pt x="298" y="665"/>
                      <a:pt x="303" y="673"/>
                      <a:pt x="313" y="673"/>
                    </a:cubicBezTo>
                    <a:cubicBezTo>
                      <a:pt x="365" y="673"/>
                      <a:pt x="365" y="673"/>
                      <a:pt x="365" y="673"/>
                    </a:cubicBezTo>
                    <a:cubicBezTo>
                      <a:pt x="375" y="673"/>
                      <a:pt x="381" y="664"/>
                      <a:pt x="381" y="655"/>
                    </a:cubicBezTo>
                    <a:cubicBezTo>
                      <a:pt x="381" y="494"/>
                      <a:pt x="381" y="494"/>
                      <a:pt x="381" y="494"/>
                    </a:cubicBezTo>
                    <a:cubicBezTo>
                      <a:pt x="494" y="494"/>
                      <a:pt x="494" y="494"/>
                      <a:pt x="494" y="494"/>
                    </a:cubicBezTo>
                    <a:cubicBezTo>
                      <a:pt x="504" y="494"/>
                      <a:pt x="512" y="487"/>
                      <a:pt x="512" y="477"/>
                    </a:cubicBezTo>
                    <a:cubicBezTo>
                      <a:pt x="512" y="441"/>
                      <a:pt x="512" y="441"/>
                      <a:pt x="512" y="441"/>
                    </a:cubicBezTo>
                    <a:cubicBezTo>
                      <a:pt x="512" y="431"/>
                      <a:pt x="503" y="425"/>
                      <a:pt x="494" y="425"/>
                    </a:cubicBezTo>
                    <a:cubicBezTo>
                      <a:pt x="381" y="425"/>
                      <a:pt x="381" y="425"/>
                      <a:pt x="381" y="425"/>
                    </a:cubicBezTo>
                    <a:cubicBezTo>
                      <a:pt x="381" y="20"/>
                      <a:pt x="381" y="20"/>
                      <a:pt x="381" y="20"/>
                    </a:cubicBezTo>
                    <a:cubicBezTo>
                      <a:pt x="381" y="6"/>
                      <a:pt x="372" y="0"/>
                      <a:pt x="357" y="0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2">
                <a:extLst>
                  <a:ext uri="{FF2B5EF4-FFF2-40B4-BE49-F238E27FC236}">
                    <a16:creationId xmlns:a16="http://schemas.microsoft.com/office/drawing/2014/main" id="{DD109419-50C7-4E35-AC9A-AE0655C35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8688" y="-1935162"/>
                <a:ext cx="642938" cy="1001712"/>
              </a:xfrm>
              <a:custGeom>
                <a:avLst/>
                <a:gdLst>
                  <a:gd name="T0" fmla="*/ 27 w 414"/>
                  <a:gd name="T1" fmla="*/ 18 h 647"/>
                  <a:gd name="T2" fmla="*/ 9 w 414"/>
                  <a:gd name="T3" fmla="*/ 33 h 647"/>
                  <a:gd name="T4" fmla="*/ 9 w 414"/>
                  <a:gd name="T5" fmla="*/ 63 h 647"/>
                  <a:gd name="T6" fmla="*/ 24 w 414"/>
                  <a:gd name="T7" fmla="*/ 79 h 647"/>
                  <a:gd name="T8" fmla="*/ 28 w 414"/>
                  <a:gd name="T9" fmla="*/ 79 h 647"/>
                  <a:gd name="T10" fmla="*/ 192 w 414"/>
                  <a:gd name="T11" fmla="*/ 66 h 647"/>
                  <a:gd name="T12" fmla="*/ 332 w 414"/>
                  <a:gd name="T13" fmla="*/ 155 h 647"/>
                  <a:gd name="T14" fmla="*/ 236 w 414"/>
                  <a:gd name="T15" fmla="*/ 275 h 647"/>
                  <a:gd name="T16" fmla="*/ 142 w 414"/>
                  <a:gd name="T17" fmla="*/ 334 h 647"/>
                  <a:gd name="T18" fmla="*/ 0 w 414"/>
                  <a:gd name="T19" fmla="*/ 561 h 647"/>
                  <a:gd name="T20" fmla="*/ 0 w 414"/>
                  <a:gd name="T21" fmla="*/ 631 h 647"/>
                  <a:gd name="T22" fmla="*/ 19 w 414"/>
                  <a:gd name="T23" fmla="*/ 647 h 647"/>
                  <a:gd name="T24" fmla="*/ 387 w 414"/>
                  <a:gd name="T25" fmla="*/ 647 h 647"/>
                  <a:gd name="T26" fmla="*/ 406 w 414"/>
                  <a:gd name="T27" fmla="*/ 632 h 647"/>
                  <a:gd name="T28" fmla="*/ 406 w 414"/>
                  <a:gd name="T29" fmla="*/ 594 h 647"/>
                  <a:gd name="T30" fmla="*/ 387 w 414"/>
                  <a:gd name="T31" fmla="*/ 579 h 647"/>
                  <a:gd name="T32" fmla="*/ 74 w 414"/>
                  <a:gd name="T33" fmla="*/ 579 h 647"/>
                  <a:gd name="T34" fmla="*/ 74 w 414"/>
                  <a:gd name="T35" fmla="*/ 561 h 647"/>
                  <a:gd name="T36" fmla="*/ 204 w 414"/>
                  <a:gd name="T37" fmla="*/ 377 h 647"/>
                  <a:gd name="T38" fmla="*/ 294 w 414"/>
                  <a:gd name="T39" fmla="*/ 321 h 647"/>
                  <a:gd name="T40" fmla="*/ 414 w 414"/>
                  <a:gd name="T41" fmla="*/ 155 h 647"/>
                  <a:gd name="T42" fmla="*/ 192 w 414"/>
                  <a:gd name="T43" fmla="*/ 0 h 647"/>
                  <a:gd name="T44" fmla="*/ 27 w 414"/>
                  <a:gd name="T45" fmla="*/ 18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14" h="647">
                    <a:moveTo>
                      <a:pt x="27" y="18"/>
                    </a:moveTo>
                    <a:cubicBezTo>
                      <a:pt x="18" y="19"/>
                      <a:pt x="9" y="25"/>
                      <a:pt x="9" y="3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73"/>
                      <a:pt x="15" y="79"/>
                      <a:pt x="24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80" y="72"/>
                      <a:pt x="144" y="66"/>
                      <a:pt x="192" y="66"/>
                    </a:cubicBezTo>
                    <a:cubicBezTo>
                      <a:pt x="293" y="66"/>
                      <a:pt x="332" y="93"/>
                      <a:pt x="332" y="155"/>
                    </a:cubicBezTo>
                    <a:cubicBezTo>
                      <a:pt x="332" y="207"/>
                      <a:pt x="313" y="227"/>
                      <a:pt x="236" y="275"/>
                    </a:cubicBezTo>
                    <a:cubicBezTo>
                      <a:pt x="142" y="334"/>
                      <a:pt x="142" y="334"/>
                      <a:pt x="142" y="334"/>
                    </a:cubicBezTo>
                    <a:cubicBezTo>
                      <a:pt x="41" y="397"/>
                      <a:pt x="0" y="471"/>
                      <a:pt x="0" y="56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40"/>
                      <a:pt x="8" y="647"/>
                      <a:pt x="19" y="647"/>
                    </a:cubicBezTo>
                    <a:cubicBezTo>
                      <a:pt x="387" y="647"/>
                      <a:pt x="387" y="647"/>
                      <a:pt x="387" y="647"/>
                    </a:cubicBezTo>
                    <a:cubicBezTo>
                      <a:pt x="398" y="647"/>
                      <a:pt x="406" y="641"/>
                      <a:pt x="406" y="632"/>
                    </a:cubicBezTo>
                    <a:cubicBezTo>
                      <a:pt x="406" y="594"/>
                      <a:pt x="406" y="594"/>
                      <a:pt x="406" y="594"/>
                    </a:cubicBezTo>
                    <a:cubicBezTo>
                      <a:pt x="406" y="584"/>
                      <a:pt x="398" y="579"/>
                      <a:pt x="387" y="579"/>
                    </a:cubicBezTo>
                    <a:cubicBezTo>
                      <a:pt x="74" y="579"/>
                      <a:pt x="74" y="579"/>
                      <a:pt x="74" y="579"/>
                    </a:cubicBezTo>
                    <a:cubicBezTo>
                      <a:pt x="74" y="561"/>
                      <a:pt x="74" y="561"/>
                      <a:pt x="74" y="561"/>
                    </a:cubicBezTo>
                    <a:cubicBezTo>
                      <a:pt x="74" y="486"/>
                      <a:pt x="101" y="442"/>
                      <a:pt x="204" y="377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380" y="267"/>
                      <a:pt x="414" y="223"/>
                      <a:pt x="414" y="155"/>
                    </a:cubicBezTo>
                    <a:cubicBezTo>
                      <a:pt x="414" y="49"/>
                      <a:pt x="343" y="0"/>
                      <a:pt x="192" y="0"/>
                    </a:cubicBezTo>
                    <a:cubicBezTo>
                      <a:pt x="137" y="0"/>
                      <a:pt x="74" y="6"/>
                      <a:pt x="27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 descr="This image is an illustration of a man with a beard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0" y="975890"/>
            <a:ext cx="4430272" cy="6043606"/>
            <a:chOff x="117404" y="1951388"/>
            <a:chExt cx="3810340" cy="519791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6</a:t>
            </a:r>
          </a:p>
        </p:txBody>
      </p:sp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7301471" y="-508000"/>
            <a:ext cx="4890529" cy="8346238"/>
            <a:chOff x="4597682" y="-439156"/>
            <a:chExt cx="7594319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67" y="735290"/>
            <a:ext cx="103536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7149182">
            <a:off x="-5416880" y="-1382807"/>
            <a:ext cx="11434993" cy="9422017"/>
            <a:chOff x="4855953" y="-2833465"/>
            <a:chExt cx="8948964" cy="12105059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0" y="97802"/>
            <a:ext cx="4292600" cy="666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9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1" y="-800010"/>
            <a:ext cx="12307673" cy="2514602"/>
            <a:chOff x="-12700" y="2162907"/>
            <a:chExt cx="12204700" cy="2514602"/>
          </a:xfrm>
        </p:grpSpPr>
        <p:pic>
          <p:nvPicPr>
            <p:cNvPr id="2" name="Picture 1" descr="A group of people sitting at a desk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tangle 2" descr="This is an image of a desk with laptop computers and people working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0BBE89-8E4D-448A-8F53-F45437DD24BB}"/>
                </a:ext>
              </a:extLst>
            </p:cNvPr>
            <p:cNvSpPr/>
            <p:nvPr/>
          </p:nvSpPr>
          <p:spPr>
            <a:xfrm>
              <a:off x="1782422" y="3981078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23900" y="457291"/>
            <a:ext cx="3803018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endParaRPr lang="en-US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322" y="1714591"/>
            <a:ext cx="5057105" cy="496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7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1" y="-800010"/>
            <a:ext cx="12307673" cy="2514602"/>
            <a:chOff x="-12700" y="2162907"/>
            <a:chExt cx="12204700" cy="2514602"/>
          </a:xfrm>
        </p:grpSpPr>
        <p:pic>
          <p:nvPicPr>
            <p:cNvPr id="2" name="Picture 1" descr="A group of people sitting at a desk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tangle 2" descr="This is an image of a desk with laptop computers and people working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0BBE89-8E4D-448A-8F53-F45437DD24BB}"/>
                </a:ext>
              </a:extLst>
            </p:cNvPr>
            <p:cNvSpPr/>
            <p:nvPr/>
          </p:nvSpPr>
          <p:spPr>
            <a:xfrm>
              <a:off x="1782422" y="3981078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23900" y="457291"/>
            <a:ext cx="3803018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endParaRPr lang="en-US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250" y="1843617"/>
            <a:ext cx="4625500" cy="317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0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1" y="-800010"/>
            <a:ext cx="12307673" cy="2514602"/>
            <a:chOff x="-12700" y="2162907"/>
            <a:chExt cx="12204700" cy="2514602"/>
          </a:xfrm>
        </p:grpSpPr>
        <p:pic>
          <p:nvPicPr>
            <p:cNvPr id="2" name="Picture 1" descr="A group of people sitting at a desk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tangle 2" descr="This is an image of a desk with laptop computers and people working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0BBE89-8E4D-448A-8F53-F45437DD24BB}"/>
                </a:ext>
              </a:extLst>
            </p:cNvPr>
            <p:cNvSpPr/>
            <p:nvPr/>
          </p:nvSpPr>
          <p:spPr>
            <a:xfrm>
              <a:off x="1782422" y="3981078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23900" y="457291"/>
            <a:ext cx="3803018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endParaRPr lang="en-US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986" y="2681817"/>
            <a:ext cx="5057105" cy="317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0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1" y="-800010"/>
            <a:ext cx="12307673" cy="2514602"/>
            <a:chOff x="-12700" y="2162907"/>
            <a:chExt cx="12204700" cy="2514602"/>
          </a:xfrm>
        </p:grpSpPr>
        <p:pic>
          <p:nvPicPr>
            <p:cNvPr id="2" name="Picture 1" descr="A group of people sitting at a desk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tangle 2" descr="This is an image of a desk with laptop computers and people working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0BBE89-8E4D-448A-8F53-F45437DD24BB}"/>
                </a:ext>
              </a:extLst>
            </p:cNvPr>
            <p:cNvSpPr/>
            <p:nvPr/>
          </p:nvSpPr>
          <p:spPr>
            <a:xfrm>
              <a:off x="1782422" y="3981078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23900" y="457291"/>
            <a:ext cx="3803018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endParaRPr lang="en-US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885" y="2273062"/>
            <a:ext cx="5089679" cy="421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2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1" y="-800010"/>
            <a:ext cx="12307673" cy="2514602"/>
            <a:chOff x="-12700" y="2162907"/>
            <a:chExt cx="12204700" cy="2514602"/>
          </a:xfrm>
        </p:grpSpPr>
        <p:pic>
          <p:nvPicPr>
            <p:cNvPr id="2" name="Picture 1" descr="A group of people sitting at a desk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tangle 2" descr="This is an image of a desk with laptop computers and people working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0BBE89-8E4D-448A-8F53-F45437DD24BB}"/>
                </a:ext>
              </a:extLst>
            </p:cNvPr>
            <p:cNvSpPr/>
            <p:nvPr/>
          </p:nvSpPr>
          <p:spPr>
            <a:xfrm>
              <a:off x="1782422" y="3981078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23900" y="457291"/>
            <a:ext cx="3803018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endParaRPr lang="en-US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85" y="2403004"/>
            <a:ext cx="5089679" cy="40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Human_resources.potx" id="{FCA23E4D-BBA6-42AA-B584-B2F61B58D23B}" vid="{FACEDC86-E352-46D7-8179-62AC0FE9D0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0</TotalTime>
  <Words>91</Words>
  <Application>Microsoft Office PowerPoint</Application>
  <PresentationFormat>Widescreen</PresentationFormat>
  <Paragraphs>30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Office Theme</vt:lpstr>
      <vt:lpstr>Human resources slide 1</vt:lpstr>
      <vt:lpstr>Human resources slide 6</vt:lpstr>
      <vt:lpstr>Human resources slide 2</vt:lpstr>
      <vt:lpstr>PowerPoint Presentation</vt:lpstr>
      <vt:lpstr>Human resources slide 7</vt:lpstr>
      <vt:lpstr>Human resources slide 7</vt:lpstr>
      <vt:lpstr>Human resources slide 7</vt:lpstr>
      <vt:lpstr>Human resources slide 7</vt:lpstr>
      <vt:lpstr>Human resources slide 7</vt:lpstr>
      <vt:lpstr>Human resources slide 7</vt:lpstr>
      <vt:lpstr>Human resources slide 8</vt:lpstr>
      <vt:lpstr>Human resources slide 8</vt:lpstr>
      <vt:lpstr>Human resources slide 8</vt:lpstr>
      <vt:lpstr>Human resources slide 8</vt:lpstr>
      <vt:lpstr>Human resources slide 8</vt:lpstr>
      <vt:lpstr>Human resources 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2019-05-16T15:37:28Z</dcterms:created>
  <dcterms:modified xsi:type="dcterms:W3CDTF">2019-05-16T22:49:24Z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2018-11-20T23:59:14.8270896Z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