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edondar Retângulo em um Canto Diagonal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862B7B73-799B-4C04-A2AC-7CC1636C4DA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F8337E2-C200-4635-B423-0FD1DA785EF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2B7B73-799B-4C04-A2AC-7CC1636C4DA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8337E2-C200-4635-B423-0FD1DA785EF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2B7B73-799B-4C04-A2AC-7CC1636C4DA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8337E2-C200-4635-B423-0FD1DA785EF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2B7B73-799B-4C04-A2AC-7CC1636C4DA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8337E2-C200-4635-B423-0FD1DA785EF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862B7B73-799B-4C04-A2AC-7CC1636C4DA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F8337E2-C200-4635-B423-0FD1DA785EFD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2B7B73-799B-4C04-A2AC-7CC1636C4DA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F8337E2-C200-4635-B423-0FD1DA785EFD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2B7B73-799B-4C04-A2AC-7CC1636C4DA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F8337E2-C200-4635-B423-0FD1DA785EF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2B7B73-799B-4C04-A2AC-7CC1636C4DA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8337E2-C200-4635-B423-0FD1DA785EFD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2B7B73-799B-4C04-A2AC-7CC1636C4DA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8337E2-C200-4635-B423-0FD1DA785EF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862B7B73-799B-4C04-A2AC-7CC1636C4DA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F8337E2-C200-4635-B423-0FD1DA785EFD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pt-B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862B7B73-799B-4C04-A2AC-7CC1636C4DA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F8337E2-C200-4635-B423-0FD1DA785EFD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edondar Retângulo em um Canto Diagonal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862B7B73-799B-4C04-A2AC-7CC1636C4DA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8F8337E2-C200-4635-B423-0FD1DA785EFD}" type="slidenum">
              <a:rPr lang="en-US" smtClean="0"/>
              <a:t>‹nº›</a:t>
            </a:fld>
            <a:endParaRPr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i="1" dirty="0"/>
              <a:t>Problema</a:t>
            </a:r>
            <a:endParaRPr lang="en-US" sz="6000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057400"/>
            <a:ext cx="3281229" cy="3266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32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86717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10 no ranking </a:t>
            </a:r>
            <a:r>
              <a:rPr lang="en-US" dirty="0" err="1" smtClean="0"/>
              <a:t>mundial</a:t>
            </a:r>
            <a:r>
              <a:rPr lang="en-US" dirty="0" smtClean="0"/>
              <a:t> (US$ 21</a:t>
            </a:r>
            <a:r>
              <a:rPr lang="en-US" dirty="0"/>
              <a:t>bilhões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23% </a:t>
            </a:r>
            <a:r>
              <a:rPr lang="en-US" dirty="0" err="1" smtClean="0"/>
              <a:t>brasileiros</a:t>
            </a:r>
            <a:r>
              <a:rPr lang="en-US" dirty="0" smtClean="0"/>
              <a:t> </a:t>
            </a:r>
            <a:r>
              <a:rPr lang="en-US" dirty="0" err="1" smtClean="0"/>
              <a:t>tomam</a:t>
            </a:r>
            <a:r>
              <a:rPr lang="en-US" dirty="0" smtClean="0"/>
              <a:t> </a:t>
            </a:r>
            <a:r>
              <a:rPr lang="en-US" dirty="0" err="1" smtClean="0"/>
              <a:t>medicamento</a:t>
            </a:r>
            <a:r>
              <a:rPr lang="en-US" dirty="0" smtClean="0"/>
              <a:t> </a:t>
            </a:r>
            <a:r>
              <a:rPr lang="en-US" dirty="0" err="1" smtClean="0"/>
              <a:t>diariamente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87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dirty="0"/>
              <a:t>S</a:t>
            </a:r>
            <a:r>
              <a:rPr lang="en-US" sz="6000" b="1" i="1" dirty="0" smtClean="0"/>
              <a:t>olução</a:t>
            </a:r>
            <a:endParaRPr lang="en-US" sz="6000" b="1" i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033280" y="5221069"/>
            <a:ext cx="3105149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Stay On</a:t>
            </a:r>
          </a:p>
          <a:p>
            <a:pPr algn="ctr"/>
            <a:r>
              <a:rPr lang="en-US" dirty="0" smtClean="0"/>
              <a:t>Medicamento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280" y="1931660"/>
            <a:ext cx="310515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43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41051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APP </a:t>
            </a:r>
            <a:r>
              <a:rPr lang="en-US" sz="2800" dirty="0" err="1" smtClean="0"/>
              <a:t>despertador</a:t>
            </a:r>
            <a:r>
              <a:rPr lang="en-US" sz="2800" dirty="0" smtClean="0"/>
              <a:t> para horarios do consumo de remédios</a:t>
            </a:r>
          </a:p>
          <a:p>
            <a:r>
              <a:rPr lang="en-US" sz="2800" dirty="0" smtClean="0"/>
              <a:t>Cadastramento do </a:t>
            </a:r>
            <a:r>
              <a:rPr lang="en-US" sz="2800" dirty="0"/>
              <a:t>remédio</a:t>
            </a:r>
            <a:r>
              <a:rPr lang="en-US" sz="2800" dirty="0" smtClean="0"/>
              <a:t> a ser consumido</a:t>
            </a:r>
          </a:p>
          <a:p>
            <a:r>
              <a:rPr lang="en-US" sz="2800" dirty="0" smtClean="0"/>
              <a:t>Dias do consumo</a:t>
            </a:r>
          </a:p>
          <a:p>
            <a:r>
              <a:rPr lang="en-US" sz="2800" dirty="0" smtClean="0"/>
              <a:t>Hora (</a:t>
            </a:r>
            <a:r>
              <a:rPr lang="en-US" sz="2800" dirty="0" err="1" smtClean="0"/>
              <a:t>troca</a:t>
            </a:r>
            <a:r>
              <a:rPr lang="en-US" sz="2800" dirty="0" smtClean="0"/>
              <a:t> dos 2 </a:t>
            </a:r>
            <a:r>
              <a:rPr lang="en-US" sz="2800" dirty="0" err="1" smtClean="0"/>
              <a:t>primeiros</a:t>
            </a:r>
            <a:r>
              <a:rPr lang="en-US" sz="2800" dirty="0" smtClean="0"/>
              <a:t> </a:t>
            </a:r>
            <a:r>
              <a:rPr lang="en-US" sz="2800" dirty="0" err="1" smtClean="0"/>
              <a:t>comprimidos</a:t>
            </a:r>
            <a:r>
              <a:rPr lang="en-US" sz="2800" dirty="0" smtClean="0"/>
              <a:t>)</a:t>
            </a:r>
            <a:endParaRPr lang="en-US" sz="2800" dirty="0"/>
          </a:p>
          <a:p>
            <a:r>
              <a:rPr lang="en-US" sz="2800" dirty="0" smtClean="0"/>
              <a:t>Alarme</a:t>
            </a:r>
          </a:p>
          <a:p>
            <a:r>
              <a:rPr lang="en-US" sz="2800" dirty="0" smtClean="0"/>
              <a:t>Soneca (auto </a:t>
            </a:r>
            <a:r>
              <a:rPr lang="en-US" sz="2800" dirty="0" err="1" smtClean="0"/>
              <a:t>disparo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Notificações</a:t>
            </a:r>
          </a:p>
          <a:p>
            <a:r>
              <a:rPr lang="en-US" sz="2800" dirty="0" smtClean="0"/>
              <a:t>Disparo de </a:t>
            </a:r>
            <a:r>
              <a:rPr lang="en-US" sz="2800" dirty="0" err="1" smtClean="0"/>
              <a:t>mensagem</a:t>
            </a:r>
            <a:endParaRPr lang="en-US" sz="2800" dirty="0" smtClean="0"/>
          </a:p>
          <a:p>
            <a:r>
              <a:rPr lang="en-US" sz="2800" dirty="0" err="1" smtClean="0"/>
              <a:t>Relatorio</a:t>
            </a:r>
            <a:r>
              <a:rPr lang="en-US" sz="2800" dirty="0" smtClean="0"/>
              <a:t> de </a:t>
            </a:r>
            <a:r>
              <a:rPr lang="en-US" sz="2800" dirty="0" err="1" smtClean="0"/>
              <a:t>consumo</a:t>
            </a:r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8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undição">
  <a:themeElements>
    <a:clrScheme name="Fundição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undição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undiçã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1070</TotalTime>
  <Words>59</Words>
  <Application>Microsoft Office PowerPoint</Application>
  <PresentationFormat>Apresentação na tela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Fundição</vt:lpstr>
      <vt:lpstr>Problema</vt:lpstr>
      <vt:lpstr>Apresentação do PowerPoint</vt:lpstr>
      <vt:lpstr>Solução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</dc:title>
  <dc:creator>Admin</dc:creator>
  <cp:lastModifiedBy>Admin</cp:lastModifiedBy>
  <cp:revision>15</cp:revision>
  <dcterms:created xsi:type="dcterms:W3CDTF">2022-03-18T18:30:12Z</dcterms:created>
  <dcterms:modified xsi:type="dcterms:W3CDTF">2022-05-15T19:26:52Z</dcterms:modified>
</cp:coreProperties>
</file>