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E5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dog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tail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5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2020-04-14T16:08:22Z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