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627" r:id="rId2"/>
    <p:sldId id="285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8"/>
    <p:restoredTop sz="94628"/>
  </p:normalViewPr>
  <p:slideViewPr>
    <p:cSldViewPr snapToGrid="0" snapToObjects="1">
      <p:cViewPr>
        <p:scale>
          <a:sx n="140" d="100"/>
          <a:sy n="140" d="100"/>
        </p:scale>
        <p:origin x="776" y="3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A34A-B98B-374C-9696-DDF9501E09F3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36040-656E-2D4D-968D-94ED36AD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6E946-4E9C-4094-B6E0-07BF07D4B72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0524-93D1-5548-9937-821F0E639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8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3389/fpls.2025.1495662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AC5967D-1FC5-1C4E-9B47-CD7C30D04CB2}"/>
              </a:ext>
            </a:extLst>
          </p:cNvPr>
          <p:cNvSpPr txBox="1">
            <a:spLocks/>
          </p:cNvSpPr>
          <p:nvPr/>
        </p:nvSpPr>
        <p:spPr>
          <a:xfrm>
            <a:off x="415635" y="2214099"/>
            <a:ext cx="8312727" cy="944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7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Simulations</a:t>
            </a:r>
          </a:p>
        </p:txBody>
      </p:sp>
      <p:sp>
        <p:nvSpPr>
          <p:cNvPr id="10" name="Google Shape;89;p17">
            <a:extLst>
              <a:ext uri="{FF2B5EF4-FFF2-40B4-BE49-F238E27FC236}">
                <a16:creationId xmlns:a16="http://schemas.microsoft.com/office/drawing/2014/main" id="{99D5CA0B-F10C-B148-9ADF-BEB8C1CC30F9}"/>
              </a:ext>
            </a:extLst>
          </p:cNvPr>
          <p:cNvSpPr txBox="1">
            <a:spLocks/>
          </p:cNvSpPr>
          <p:nvPr/>
        </p:nvSpPr>
        <p:spPr>
          <a:xfrm>
            <a:off x="1406045" y="3606328"/>
            <a:ext cx="6331909" cy="11609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Roberto Fritsche-Neto</a:t>
            </a:r>
          </a:p>
          <a:p>
            <a:pPr marL="0" indent="0" algn="ctr">
              <a:buNone/>
            </a:pPr>
            <a:r>
              <a:rPr lang="en-US" sz="1500" dirty="0">
                <a:latin typeface="Garamond" panose="02020404030301010803" pitchFamily="18" charset="0"/>
                <a:cs typeface="Times New Roman" pitchFamily="18" charset="0"/>
              </a:rPr>
              <a:t>Assistant Professor - Vegetable Molecular Breeding</a:t>
            </a:r>
          </a:p>
          <a:p>
            <a:pPr marL="0" indent="0" algn="ctr">
              <a:buNone/>
            </a:pPr>
            <a:endParaRPr lang="en-US" sz="15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2025</a:t>
            </a:r>
            <a:endParaRPr lang="en-US" sz="15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55D11-4277-D210-2D3D-6045843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4FFB-4E99-450A-8CB0-F98DC51F07B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189A9E52-426E-EC94-92A8-622436F87D02}"/>
              </a:ext>
            </a:extLst>
          </p:cNvPr>
          <p:cNvSpPr txBox="1">
            <a:spLocks/>
          </p:cNvSpPr>
          <p:nvPr/>
        </p:nvSpPr>
        <p:spPr>
          <a:xfrm>
            <a:off x="415636" y="579209"/>
            <a:ext cx="8312727" cy="1521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College of Agriculture and Life Sciences</a:t>
            </a:r>
          </a:p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Department of Horticulture Sciences</a:t>
            </a:r>
          </a:p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Plant Breeding Consortium</a:t>
            </a:r>
          </a:p>
          <a:p>
            <a:r>
              <a:rPr lang="en-US" altLang="x-none" sz="1800" dirty="0">
                <a:latin typeface="Garamond" panose="02020404030301010803" pitchFamily="18" charset="0"/>
                <a:cs typeface="Times New Roman" pitchFamily="18" charset="0"/>
              </a:rPr>
              <a:t>CS/HS 541 Plant Breeding Methods</a:t>
            </a:r>
            <a:endParaRPr lang="en-US" sz="1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D43C23-37A7-0A39-8DA8-2D334D31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4"/>
          <a:stretch>
            <a:fillRect/>
          </a:stretch>
        </p:blipFill>
        <p:spPr>
          <a:xfrm>
            <a:off x="70873" y="719963"/>
            <a:ext cx="3153280" cy="384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F762E-818B-266E-49BC-EA3DEDCA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479" y="1371235"/>
            <a:ext cx="2585816" cy="3519187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449287" y="189315"/>
            <a:ext cx="6172200" cy="6512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7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Overview</a:t>
            </a:r>
            <a:endParaRPr lang="pt-BR" altLang="pt-BR" sz="2700" b="1" baseline="-250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CE640D5-7426-1E03-304F-7EBEF54C2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13" y="719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BD344-0E35-9584-19E4-870DFC03B34E}"/>
              </a:ext>
            </a:extLst>
          </p:cNvPr>
          <p:cNvSpPr txBox="1"/>
          <p:nvPr/>
        </p:nvSpPr>
        <p:spPr>
          <a:xfrm>
            <a:off x="5686435" y="840587"/>
            <a:ext cx="3439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aramond" panose="02020404030301010803" pitchFamily="18" charset="0"/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Outlining the breeding program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Specifying global parameters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Simulating genomes and founders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Filling the breeding pipeline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Running the burn-in phase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Running the future phase with competing scenarios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Garamond" panose="02020404030301010803" pitchFamily="18" charset="0"/>
              </a:rPr>
              <a:t>Replication and examining the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37F35-591E-E431-243C-971E25225C26}"/>
              </a:ext>
            </a:extLst>
          </p:cNvPr>
          <p:cNvSpPr txBox="1"/>
          <p:nvPr/>
        </p:nvSpPr>
        <p:spPr>
          <a:xfrm>
            <a:off x="639322" y="4671402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DOI: 10.1002/csc2.21312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B5009-DCDA-B615-F001-E1C8437D5068}"/>
              </a:ext>
            </a:extLst>
          </p:cNvPr>
          <p:cNvSpPr txBox="1"/>
          <p:nvPr/>
        </p:nvSpPr>
        <p:spPr>
          <a:xfrm>
            <a:off x="2996494" y="4854003"/>
            <a:ext cx="2831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 </a:t>
            </a:r>
            <a:r>
              <a:rPr lang="en-US" sz="1200" dirty="0">
                <a:latin typeface="Garamond" panose="020204040303010108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https://doi.org/10.3389/fpls.2025.1495662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302</TotalTime>
  <Words>84</Words>
  <Application>Microsoft Macintosh PowerPoint</Application>
  <PresentationFormat>On-screen Show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Garamond</vt:lpstr>
      <vt:lpstr>NCStateU-horizontal-left-logo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Fritsche Neto</dc:creator>
  <cp:lastModifiedBy>Roberto Fritsche Neto</cp:lastModifiedBy>
  <cp:revision>73</cp:revision>
  <dcterms:created xsi:type="dcterms:W3CDTF">2025-05-02T14:01:45Z</dcterms:created>
  <dcterms:modified xsi:type="dcterms:W3CDTF">2025-07-01T18:36:22Z</dcterms:modified>
</cp:coreProperties>
</file>