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710" r:id="rId4"/>
    <p:sldMasterId id="2147483711" r:id="rId5"/>
    <p:sldMasterId id="214748371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D5C1AE7-92A2-4441-912E-665745EE4CBA}">
  <a:tblStyle styleId="{6D5C1AE7-92A2-4441-912E-665745EE4CB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Black">
    <p:bg>
      <p:bgPr>
        <a:solidFill>
          <a:srgbClr val="22222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idx="12" type="sldNum"/>
          </p:nvPr>
        </p:nvSpPr>
        <p:spPr>
          <a:xfrm>
            <a:off x="7541375" y="4724825"/>
            <a:ext cx="14174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10.26.15</a:t>
            </a:r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2461075" y="1851050"/>
            <a:ext cx="6377099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2464927" y="2444350"/>
            <a:ext cx="63731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8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Black w/pattern">
    <p:bg>
      <p:bgPr>
        <a:solidFill>
          <a:srgbClr val="22222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75" y="-74684"/>
            <a:ext cx="91440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918767" y="4717637"/>
            <a:ext cx="28511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01" y="4717723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0" y="1868668"/>
            <a:ext cx="91440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s 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244675" y="2593169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subTitle"/>
          </p:nvPr>
        </p:nvSpPr>
        <p:spPr>
          <a:xfrm>
            <a:off x="244675" y="3203309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subTitle"/>
          </p:nvPr>
        </p:nvSpPr>
        <p:spPr>
          <a:xfrm>
            <a:off x="244675" y="1963389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subTitle"/>
          </p:nvPr>
        </p:nvSpPr>
        <p:spPr>
          <a:xfrm>
            <a:off x="244675" y="1353250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299250" y="324660"/>
            <a:ext cx="8545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5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ullet Poin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2665650" y="779070"/>
            <a:ext cx="3562800" cy="3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299250" y="324660"/>
            <a:ext cx="8545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2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7" name="Shape 87"/>
          <p:cNvSpPr/>
          <p:nvPr/>
        </p:nvSpPr>
        <p:spPr>
          <a:xfrm>
            <a:off x="2466725" y="1532100"/>
            <a:ext cx="1999200" cy="1518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931725" y="1532100"/>
            <a:ext cx="1999200" cy="1518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708550" y="1532100"/>
            <a:ext cx="1999200" cy="1518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3550" y="1532100"/>
            <a:ext cx="1999200" cy="1518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idx="3" type="title"/>
          </p:nvPr>
        </p:nvSpPr>
        <p:spPr>
          <a:xfrm>
            <a:off x="243550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title"/>
          </p:nvPr>
        </p:nvSpPr>
        <p:spPr>
          <a:xfrm>
            <a:off x="243550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5" type="title"/>
          </p:nvPr>
        </p:nvSpPr>
        <p:spPr>
          <a:xfrm>
            <a:off x="2466725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6" type="title"/>
          </p:nvPr>
        </p:nvSpPr>
        <p:spPr>
          <a:xfrm>
            <a:off x="2466725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7" type="title"/>
          </p:nvPr>
        </p:nvSpPr>
        <p:spPr>
          <a:xfrm>
            <a:off x="4708550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8" type="title"/>
          </p:nvPr>
        </p:nvSpPr>
        <p:spPr>
          <a:xfrm>
            <a:off x="4708550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9" type="title"/>
          </p:nvPr>
        </p:nvSpPr>
        <p:spPr>
          <a:xfrm>
            <a:off x="6950375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3" type="title"/>
          </p:nvPr>
        </p:nvSpPr>
        <p:spPr>
          <a:xfrm>
            <a:off x="6950375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43550" y="3757705"/>
            <a:ext cx="8648699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7" name="Shape 107"/>
          <p:cNvSpPr/>
          <p:nvPr/>
        </p:nvSpPr>
        <p:spPr>
          <a:xfrm>
            <a:off x="243550" y="1532100"/>
            <a:ext cx="8648699" cy="214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1 1 1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Shape 111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14" name="Shape 114"/>
          <p:cNvSpPr/>
          <p:nvPr/>
        </p:nvSpPr>
        <p:spPr>
          <a:xfrm>
            <a:off x="1123000" y="1532100"/>
            <a:ext cx="3308099" cy="25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idx="2" type="title"/>
          </p:nvPr>
        </p:nvSpPr>
        <p:spPr>
          <a:xfrm>
            <a:off x="4676950" y="1532100"/>
            <a:ext cx="3308099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3"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Page">
    <p:bg>
      <p:bgPr>
        <a:solidFill>
          <a:srgbClr val="FFA61A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White w/patter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75" y="306314"/>
            <a:ext cx="9144000" cy="51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7541375" y="4724825"/>
            <a:ext cx="14174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10.26.15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461075" y="1851050"/>
            <a:ext cx="6377099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464927" y="2444350"/>
            <a:ext cx="63731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8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Black w/pattern 1">
    <p:bg>
      <p:bgPr>
        <a:solidFill>
          <a:srgbClr val="22222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701" y="4717723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0" y="1868668"/>
            <a:ext cx="91440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 b="1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1 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22850" y="3766300"/>
            <a:ext cx="3308099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37" name="Shape 137"/>
          <p:cNvSpPr/>
          <p:nvPr/>
        </p:nvSpPr>
        <p:spPr>
          <a:xfrm>
            <a:off x="1123008" y="1532100"/>
            <a:ext cx="3308099" cy="1980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654600" y="1532100"/>
            <a:ext cx="3352799" cy="1980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>
            <p:ph idx="3" type="title"/>
          </p:nvPr>
        </p:nvSpPr>
        <p:spPr>
          <a:xfrm>
            <a:off x="4676950" y="3766300"/>
            <a:ext cx="3308099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4"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598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12" type="sldNum"/>
          </p:nvPr>
        </p:nvSpPr>
        <p:spPr>
          <a:xfrm>
            <a:off x="7541375" y="4724825"/>
            <a:ext cx="14174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10.26.15</a:t>
            </a: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2461075" y="1851050"/>
            <a:ext cx="6377099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464927" y="2444350"/>
            <a:ext cx="63731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8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1 1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676950" y="1523475"/>
            <a:ext cx="3308099" cy="36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Shape 145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48" name="Shape 148"/>
          <p:cNvSpPr/>
          <p:nvPr/>
        </p:nvSpPr>
        <p:spPr>
          <a:xfrm>
            <a:off x="1123000" y="1532100"/>
            <a:ext cx="3308099" cy="25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3" type="title"/>
          </p:nvPr>
        </p:nvSpPr>
        <p:spPr>
          <a:xfrm>
            <a:off x="4676950" y="1892400"/>
            <a:ext cx="3308099" cy="219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v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graphicFrame>
        <p:nvGraphicFramePr>
          <p:cNvPr id="156" name="Shape 156"/>
          <p:cNvGraphicFramePr/>
          <p:nvPr/>
        </p:nvGraphicFramePr>
        <p:xfrm>
          <a:off x="2017775" y="1120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{6D5C1AE7-92A2-4441-912E-665745EE4CBA}</a:tableStyleId>
              </a:tblPr>
              <a:tblGrid>
                <a:gridCol w="1643800"/>
                <a:gridCol w="1770125"/>
                <a:gridCol w="1644725"/>
              </a:tblGrid>
              <a:tr h="33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AD1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AD1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AD1A"/>
                    </a:solidFill>
                  </a:tcPr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AD1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7" name="Shape 157"/>
          <p:cNvSpPr txBox="1"/>
          <p:nvPr>
            <p:ph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title"/>
          </p:nvPr>
        </p:nvSpPr>
        <p:spPr>
          <a:xfrm>
            <a:off x="243550" y="3927307"/>
            <a:ext cx="8648699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n_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17794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20080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2446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88922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531566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554423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354913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37777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70821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73107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-120900" y="709164"/>
            <a:ext cx="9385799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-146500" y="1190801"/>
            <a:ext cx="9385799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8977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112636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266430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28928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44324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46609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61989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64274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798720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82157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5695217" y="4673163"/>
            <a:ext cx="2851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s 1 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subTitle"/>
          </p:nvPr>
        </p:nvSpPr>
        <p:spPr>
          <a:xfrm>
            <a:off x="244675" y="2593169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2" type="subTitle"/>
          </p:nvPr>
        </p:nvSpPr>
        <p:spPr>
          <a:xfrm>
            <a:off x="244675" y="3203309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3" type="subTitle"/>
          </p:nvPr>
        </p:nvSpPr>
        <p:spPr>
          <a:xfrm>
            <a:off x="244675" y="1963389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4" type="subTitle"/>
          </p:nvPr>
        </p:nvSpPr>
        <p:spPr>
          <a:xfrm>
            <a:off x="244675" y="1353250"/>
            <a:ext cx="86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Enterprise Overview 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99250" y="324660"/>
            <a:ext cx="8545500" cy="4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ullet Points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2665650" y="779070"/>
            <a:ext cx="3562800" cy="3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299250" y="324660"/>
            <a:ext cx="8545500" cy="4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0" name="Shape 200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Enterprise Overview 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2"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7" name="Shape 207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Enterprise Overview 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11" name="Shape 211"/>
          <p:cNvSpPr/>
          <p:nvPr/>
        </p:nvSpPr>
        <p:spPr>
          <a:xfrm>
            <a:off x="2466725" y="1532100"/>
            <a:ext cx="1999200" cy="15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931725" y="1532100"/>
            <a:ext cx="1999200" cy="15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4708550" y="1532100"/>
            <a:ext cx="1999200" cy="15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43550" y="1532100"/>
            <a:ext cx="1999200" cy="15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idx="3" type="title"/>
          </p:nvPr>
        </p:nvSpPr>
        <p:spPr>
          <a:xfrm>
            <a:off x="243550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4" type="title"/>
          </p:nvPr>
        </p:nvSpPr>
        <p:spPr>
          <a:xfrm>
            <a:off x="243550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5" type="title"/>
          </p:nvPr>
        </p:nvSpPr>
        <p:spPr>
          <a:xfrm>
            <a:off x="2466725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6" type="title"/>
          </p:nvPr>
        </p:nvSpPr>
        <p:spPr>
          <a:xfrm>
            <a:off x="2466725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7" type="title"/>
          </p:nvPr>
        </p:nvSpPr>
        <p:spPr>
          <a:xfrm>
            <a:off x="4708550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8" type="title"/>
          </p:nvPr>
        </p:nvSpPr>
        <p:spPr>
          <a:xfrm>
            <a:off x="4708550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9" type="title"/>
          </p:nvPr>
        </p:nvSpPr>
        <p:spPr>
          <a:xfrm>
            <a:off x="6950375" y="3123875"/>
            <a:ext cx="1999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3" type="title"/>
          </p:nvPr>
        </p:nvSpPr>
        <p:spPr>
          <a:xfrm>
            <a:off x="6950375" y="3475225"/>
            <a:ext cx="1999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1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43550" y="3757705"/>
            <a:ext cx="8648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2"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3"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7" name="Shape 227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Enterprise Overview 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1" name="Shape 231"/>
          <p:cNvSpPr/>
          <p:nvPr/>
        </p:nvSpPr>
        <p:spPr>
          <a:xfrm>
            <a:off x="243550" y="1532100"/>
            <a:ext cx="8648700" cy="214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 1 1 1 1 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44675" y="317615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1" i="0" sz="24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FFA61A"/>
              </a:buClr>
              <a:buFont typeface="Helvetica Neue"/>
              <a:buNone/>
              <a:defRPr b="1" sz="24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4" name="Shape 234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Enterprise Overview 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8" name="Shape 238"/>
          <p:cNvSpPr/>
          <p:nvPr/>
        </p:nvSpPr>
        <p:spPr>
          <a:xfrm>
            <a:off x="1123000" y="1532100"/>
            <a:ext cx="3308100" cy="25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idx="2" type="title"/>
          </p:nvPr>
        </p:nvSpPr>
        <p:spPr>
          <a:xfrm>
            <a:off x="4676950" y="1532100"/>
            <a:ext cx="33081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0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3" type="title"/>
          </p:nvPr>
        </p:nvSpPr>
        <p:spPr>
          <a:xfrm>
            <a:off x="244675" y="916238"/>
            <a:ext cx="8677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  <a:defRPr b="1" i="0" sz="14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Clr>
                <a:srgbClr val="222222"/>
              </a:buClr>
              <a:buFont typeface="Helvetica Neue"/>
              <a:buNone/>
              <a:defRPr b="1"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Black">
    <p:bg>
      <p:bgPr>
        <a:solidFill>
          <a:srgbClr val="22222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s_no_visib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</a:t>
            </a:r>
            <a:r>
              <a:rPr lang="en" sz="10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Presentation Guidelines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Black w/ pattern">
    <p:bg>
      <p:bgPr>
        <a:solidFill>
          <a:srgbClr val="22222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75" y="306314"/>
            <a:ext cx="9144000" cy="51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2" type="sldNum"/>
          </p:nvPr>
        </p:nvSpPr>
        <p:spPr>
          <a:xfrm>
            <a:off x="7541375" y="4724825"/>
            <a:ext cx="14174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10.26.15</a:t>
            </a: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2461075" y="1851050"/>
            <a:ext cx="6377099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2464927" y="2444350"/>
            <a:ext cx="63731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8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pag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</a:t>
            </a:r>
            <a:r>
              <a:rPr lang="en" sz="10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Presentation Guidelines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Black">
    <p:bg>
      <p:bgPr>
        <a:solidFill>
          <a:srgbClr val="22222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lang="en" sz="1000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Puppet Presentation Guidelines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701" y="4755728"/>
            <a:ext cx="73470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Shape 265"/>
          <p:cNvCxnSpPr/>
          <p:nvPr/>
        </p:nvCxnSpPr>
        <p:spPr>
          <a:xfrm>
            <a:off x="2446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89314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29878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32164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59596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618830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Shape 271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Enterprise Overview 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cxnSp>
        <p:nvCxnSpPr>
          <p:cNvPr id="273" name="Shape 273"/>
          <p:cNvCxnSpPr/>
          <p:nvPr/>
        </p:nvCxnSpPr>
        <p:spPr>
          <a:xfrm>
            <a:off x="-120900" y="709164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/>
          <p:nvPr/>
        </p:nvCxnSpPr>
        <p:spPr>
          <a:xfrm>
            <a:off x="-146500" y="1190801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_colum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Shape 276"/>
          <p:cNvCxnSpPr/>
          <p:nvPr/>
        </p:nvCxnSpPr>
        <p:spPr>
          <a:xfrm>
            <a:off x="2446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/>
          <p:nvPr/>
        </p:nvCxnSpPr>
        <p:spPr>
          <a:xfrm>
            <a:off x="89314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Shape 278"/>
          <p:cNvCxnSpPr/>
          <p:nvPr/>
        </p:nvCxnSpPr>
        <p:spPr>
          <a:xfrm>
            <a:off x="44737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Shape 279"/>
          <p:cNvCxnSpPr/>
          <p:nvPr/>
        </p:nvCxnSpPr>
        <p:spPr>
          <a:xfrm>
            <a:off x="470236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2244936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2473511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>
            <a:off x="670262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>
            <a:off x="693120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25000"/>
              <a:buFont typeface="Helvetica Neue"/>
              <a:buNone/>
            </a:pPr>
            <a:r>
              <a:rPr lang="en" sz="10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Presentation Guidelines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</a:pPr>
            <a:r>
              <a:t/>
            </a:r>
            <a:endParaRPr sz="10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cxnSp>
        <p:nvCxnSpPr>
          <p:cNvPr id="288" name="Shape 288"/>
          <p:cNvCxnSpPr/>
          <p:nvPr/>
        </p:nvCxnSpPr>
        <p:spPr>
          <a:xfrm>
            <a:off x="-120900" y="709164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>
            <a:off x="-146500" y="1190801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v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hape 291"/>
          <p:cNvCxnSpPr/>
          <p:nvPr/>
        </p:nvCxnSpPr>
        <p:spPr>
          <a:xfrm>
            <a:off x="17794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Shape 292"/>
          <p:cNvCxnSpPr/>
          <p:nvPr/>
        </p:nvCxnSpPr>
        <p:spPr>
          <a:xfrm>
            <a:off x="20080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/>
          <p:nvPr/>
        </p:nvCxnSpPr>
        <p:spPr>
          <a:xfrm>
            <a:off x="2446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88922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531566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554423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/>
          <p:nvPr/>
        </p:nvCxnSpPr>
        <p:spPr>
          <a:xfrm>
            <a:off x="354913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/>
          <p:nvPr/>
        </p:nvCxnSpPr>
        <p:spPr>
          <a:xfrm>
            <a:off x="37777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>
            <a:off x="70821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73107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Shape 301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25000"/>
              <a:buFont typeface="Helvetica Neue"/>
              <a:buNone/>
            </a:pPr>
            <a:r>
              <a:rPr lang="en" sz="10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Presentation Guidelines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</a:pPr>
            <a:r>
              <a:t/>
            </a:r>
            <a:endParaRPr sz="10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cxnSp>
        <p:nvCxnSpPr>
          <p:cNvPr id="305" name="Shape 305"/>
          <p:cNvCxnSpPr/>
          <p:nvPr/>
        </p:nvCxnSpPr>
        <p:spPr>
          <a:xfrm>
            <a:off x="-120900" y="709164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-146500" y="1190801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n_column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hape 308"/>
          <p:cNvCxnSpPr/>
          <p:nvPr/>
        </p:nvCxnSpPr>
        <p:spPr>
          <a:xfrm>
            <a:off x="17794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20080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2446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88922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531566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554423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354913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37777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70821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731075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-120900" y="709164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-146500" y="1190801"/>
            <a:ext cx="9385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Shape 320"/>
          <p:cNvSpPr/>
          <p:nvPr/>
        </p:nvSpPr>
        <p:spPr>
          <a:xfrm>
            <a:off x="0" y="4621075"/>
            <a:ext cx="9144000" cy="560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675" y="475648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6213883" y="4724826"/>
            <a:ext cx="2550299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25000"/>
              <a:buFont typeface="Helvetica Neue"/>
              <a:buNone/>
            </a:pPr>
            <a:r>
              <a:rPr lang="en" sz="10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Puppet Presentation Guidelines</a:t>
            </a: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Helvetica Neue"/>
              <a:buNone/>
            </a:pPr>
            <a:r>
              <a:t/>
            </a:r>
            <a:endParaRPr sz="10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85375" y="4724826"/>
            <a:ext cx="373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cxnSp>
        <p:nvCxnSpPr>
          <p:cNvPr id="324" name="Shape 324"/>
          <p:cNvCxnSpPr/>
          <p:nvPr/>
        </p:nvCxnSpPr>
        <p:spPr>
          <a:xfrm>
            <a:off x="8977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/>
          <p:nvPr/>
        </p:nvCxnSpPr>
        <p:spPr>
          <a:xfrm>
            <a:off x="112636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266430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28928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Shape 328"/>
          <p:cNvCxnSpPr/>
          <p:nvPr/>
        </p:nvCxnSpPr>
        <p:spPr>
          <a:xfrm>
            <a:off x="44324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Shape 329"/>
          <p:cNvCxnSpPr/>
          <p:nvPr/>
        </p:nvCxnSpPr>
        <p:spPr>
          <a:xfrm>
            <a:off x="46609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/>
          <p:nvPr/>
        </p:nvCxnSpPr>
        <p:spPr>
          <a:xfrm>
            <a:off x="6198912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427487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>
            <a:off x="7987200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8215775" y="0"/>
            <a:ext cx="0" cy="518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1D Cover Dark L-Pic">
    <p:bg>
      <p:bgPr>
        <a:solidFill>
          <a:srgbClr val="21212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pic"/>
          </p:nvPr>
        </p:nvSpPr>
        <p:spPr>
          <a:xfrm>
            <a:off x="0" y="0"/>
            <a:ext cx="4565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Shape 342"/>
          <p:cNvSpPr txBox="1"/>
          <p:nvPr>
            <p:ph type="ctrTitle"/>
          </p:nvPr>
        </p:nvSpPr>
        <p:spPr>
          <a:xfrm>
            <a:off x="4578351" y="1580544"/>
            <a:ext cx="4565699" cy="14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3" name="Shape 343"/>
          <p:cNvSpPr txBox="1"/>
          <p:nvPr>
            <p:ph idx="1" type="subTitle"/>
          </p:nvPr>
        </p:nvSpPr>
        <p:spPr>
          <a:xfrm>
            <a:off x="4578351" y="3001958"/>
            <a:ext cx="456569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10" type="dt"/>
          </p:nvPr>
        </p:nvSpPr>
        <p:spPr>
          <a:xfrm>
            <a:off x="7010400" y="4729580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5" name="Shape 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01D Cover Dark DAG">
    <p:bg>
      <p:bgPr>
        <a:solidFill>
          <a:srgbClr val="21212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0" y="1438967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0" y="2389484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0" type="dt"/>
          </p:nvPr>
        </p:nvSpPr>
        <p:spPr>
          <a:xfrm>
            <a:off x="7010400" y="4714191"/>
            <a:ext cx="213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50" name="Shape 350"/>
          <p:cNvPicPr preferRelativeResize="0"/>
          <p:nvPr/>
        </p:nvPicPr>
        <p:blipFill rotWithShape="1">
          <a:blip r:embed="rId2">
            <a:alphaModFix/>
          </a:blip>
          <a:srcRect b="5873" l="312" r="61090" t="33579"/>
          <a:stretch/>
        </p:blipFill>
        <p:spPr>
          <a:xfrm>
            <a:off x="0" y="2031999"/>
            <a:ext cx="3529200" cy="31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w/photo right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6280" l="38510" r="6568" t="946"/>
          <a:stretch/>
        </p:blipFill>
        <p:spPr>
          <a:xfrm>
            <a:off x="4576448" y="0"/>
            <a:ext cx="4567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2" type="sldNum"/>
          </p:nvPr>
        </p:nvSpPr>
        <p:spPr>
          <a:xfrm>
            <a:off x="7541375" y="4724825"/>
            <a:ext cx="14174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10.26.15</a:t>
            </a: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28600" y="1835025"/>
            <a:ext cx="413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32448" y="2456425"/>
            <a:ext cx="41261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8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1D Cover Dark">
    <p:bg>
      <p:bgPr>
        <a:solidFill>
          <a:srgbClr val="21212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0" y="1789508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0" y="27400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0" type="dt"/>
          </p:nvPr>
        </p:nvSpPr>
        <p:spPr>
          <a:xfrm>
            <a:off x="7010400" y="4729580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56" name="Shape 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1L Cover Light DAG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ctrTitle"/>
          </p:nvPr>
        </p:nvSpPr>
        <p:spPr>
          <a:xfrm>
            <a:off x="0" y="1438967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9" name="Shape 359"/>
          <p:cNvSpPr txBox="1"/>
          <p:nvPr>
            <p:ph idx="1" type="subTitle"/>
          </p:nvPr>
        </p:nvSpPr>
        <p:spPr>
          <a:xfrm>
            <a:off x="0" y="2389484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0" type="dt"/>
          </p:nvPr>
        </p:nvSpPr>
        <p:spPr>
          <a:xfrm>
            <a:off x="7010400" y="4714191"/>
            <a:ext cx="213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1" name="Shape 3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598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5873" l="312" r="61090" t="33579"/>
          <a:stretch/>
        </p:blipFill>
        <p:spPr>
          <a:xfrm>
            <a:off x="0" y="2031999"/>
            <a:ext cx="3529200" cy="3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1L Cover Ligh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ctrTitle"/>
          </p:nvPr>
        </p:nvSpPr>
        <p:spPr>
          <a:xfrm>
            <a:off x="0" y="1789508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5" name="Shape 365"/>
          <p:cNvSpPr txBox="1"/>
          <p:nvPr>
            <p:ph idx="1" type="subTitle"/>
          </p:nvPr>
        </p:nvSpPr>
        <p:spPr>
          <a:xfrm>
            <a:off x="0" y="27400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10" type="dt"/>
          </p:nvPr>
        </p:nvSpPr>
        <p:spPr>
          <a:xfrm>
            <a:off x="7010400" y="4729580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7" name="Shape 3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598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2D Section Dark R-Pic">
    <p:bg>
      <p:bgPr>
        <a:solidFill>
          <a:srgbClr val="21212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pic"/>
          </p:nvPr>
        </p:nvSpPr>
        <p:spPr>
          <a:xfrm>
            <a:off x="4579935" y="0"/>
            <a:ext cx="4565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Shape 370"/>
          <p:cNvSpPr txBox="1"/>
          <p:nvPr>
            <p:ph type="ctrTitle"/>
          </p:nvPr>
        </p:nvSpPr>
        <p:spPr>
          <a:xfrm>
            <a:off x="0" y="1580544"/>
            <a:ext cx="45657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1" name="Shape 371"/>
          <p:cNvSpPr txBox="1"/>
          <p:nvPr>
            <p:ph idx="1" type="subTitle"/>
          </p:nvPr>
        </p:nvSpPr>
        <p:spPr>
          <a:xfrm>
            <a:off x="0" y="3001958"/>
            <a:ext cx="45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012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2D Section Dark">
    <p:bg>
      <p:bgPr>
        <a:solidFill>
          <a:srgbClr val="21212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0" y="1549432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0" y="2499949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012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2L Section Ligh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0" y="1549432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1" name="Shape 381"/>
          <p:cNvSpPr txBox="1"/>
          <p:nvPr>
            <p:ph idx="1" type="subTitle"/>
          </p:nvPr>
        </p:nvSpPr>
        <p:spPr>
          <a:xfrm>
            <a:off x="0" y="2499949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2" name="Shape 3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2D Section Dark DAG">
    <p:bg>
      <p:bgPr>
        <a:solidFill>
          <a:srgbClr val="21212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0" y="1438967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0" y="2389484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7" name="Shape 387"/>
          <p:cNvPicPr preferRelativeResize="0"/>
          <p:nvPr/>
        </p:nvPicPr>
        <p:blipFill rotWithShape="1">
          <a:blip r:embed="rId2">
            <a:alphaModFix/>
          </a:blip>
          <a:srcRect b="5873" l="312" r="61090" t="33579"/>
          <a:stretch/>
        </p:blipFill>
        <p:spPr>
          <a:xfrm>
            <a:off x="0" y="1602690"/>
            <a:ext cx="3529200" cy="3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12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2L Section Light DAG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0" y="1438967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2" name="Shape 392"/>
          <p:cNvSpPr txBox="1"/>
          <p:nvPr>
            <p:ph idx="1" type="subTitle"/>
          </p:nvPr>
        </p:nvSpPr>
        <p:spPr>
          <a:xfrm>
            <a:off x="0" y="2389484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93" name="Shape 393"/>
          <p:cNvPicPr preferRelativeResize="0"/>
          <p:nvPr/>
        </p:nvPicPr>
        <p:blipFill rotWithShape="1">
          <a:blip r:embed="rId2">
            <a:alphaModFix/>
          </a:blip>
          <a:srcRect b="5873" l="312" r="61090" t="33579"/>
          <a:stretch/>
        </p:blipFill>
        <p:spPr>
          <a:xfrm>
            <a:off x="0" y="1602690"/>
            <a:ext cx="3529200" cy="31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Agenda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99" name="Shape 3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idx="1" type="body"/>
          </p:nvPr>
        </p:nvSpPr>
        <p:spPr>
          <a:xfrm>
            <a:off x="0" y="661720"/>
            <a:ext cx="91440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Shape 401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Bod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06" name="Shape 4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 w/photo left">
    <p:bg>
      <p:bgPr>
        <a:solidFill>
          <a:srgbClr val="22222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6280" l="38510" r="6568" t="946"/>
          <a:stretch/>
        </p:blipFill>
        <p:spPr>
          <a:xfrm>
            <a:off x="10548" y="0"/>
            <a:ext cx="4567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2" type="sldNum"/>
          </p:nvPr>
        </p:nvSpPr>
        <p:spPr>
          <a:xfrm>
            <a:off x="7541375" y="4724825"/>
            <a:ext cx="1417499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SzPct val="25000"/>
              <a:buFont typeface="Helvetica Neue"/>
              <a:buNone/>
            </a:pPr>
            <a:r>
              <a:rPr b="0" i="0" lang="en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10.26.15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883675" y="1845122"/>
            <a:ext cx="3965399" cy="1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4887525" y="3036125"/>
            <a:ext cx="396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8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4-Pic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13" name="Shape 4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>
            <p:ph idx="1" type="body"/>
          </p:nvPr>
        </p:nvSpPr>
        <p:spPr>
          <a:xfrm>
            <a:off x="220861" y="2971568"/>
            <a:ext cx="20067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Shape 415"/>
          <p:cNvSpPr txBox="1"/>
          <p:nvPr>
            <p:ph idx="2" type="body"/>
          </p:nvPr>
        </p:nvSpPr>
        <p:spPr>
          <a:xfrm>
            <a:off x="2457706" y="2971800"/>
            <a:ext cx="1999199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3" type="body"/>
          </p:nvPr>
        </p:nvSpPr>
        <p:spPr>
          <a:xfrm>
            <a:off x="4687098" y="2971800"/>
            <a:ext cx="1999199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Shape 417"/>
          <p:cNvSpPr txBox="1"/>
          <p:nvPr>
            <p:ph idx="4" type="body"/>
          </p:nvPr>
        </p:nvSpPr>
        <p:spPr>
          <a:xfrm>
            <a:off x="6916489" y="2971800"/>
            <a:ext cx="19992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8" name="Shape 418"/>
          <p:cNvSpPr/>
          <p:nvPr>
            <p:ph idx="5" type="pic"/>
          </p:nvPr>
        </p:nvSpPr>
        <p:spPr>
          <a:xfrm>
            <a:off x="220662" y="1452332"/>
            <a:ext cx="20034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Shape 419"/>
          <p:cNvSpPr/>
          <p:nvPr>
            <p:ph idx="6" type="pic"/>
          </p:nvPr>
        </p:nvSpPr>
        <p:spPr>
          <a:xfrm>
            <a:off x="2453283" y="1452332"/>
            <a:ext cx="20034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Shape 420"/>
          <p:cNvSpPr/>
          <p:nvPr>
            <p:ph idx="7" type="pic"/>
          </p:nvPr>
        </p:nvSpPr>
        <p:spPr>
          <a:xfrm>
            <a:off x="4681639" y="1452332"/>
            <a:ext cx="20034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Shape 421"/>
          <p:cNvSpPr/>
          <p:nvPr>
            <p:ph idx="8" type="pic"/>
          </p:nvPr>
        </p:nvSpPr>
        <p:spPr>
          <a:xfrm>
            <a:off x="6920510" y="1452332"/>
            <a:ext cx="20034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9" type="body"/>
          </p:nvPr>
        </p:nvSpPr>
        <p:spPr>
          <a:xfrm>
            <a:off x="0" y="661720"/>
            <a:ext cx="9144000" cy="79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1-Pic Long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pic"/>
          </p:nvPr>
        </p:nvSpPr>
        <p:spPr>
          <a:xfrm>
            <a:off x="220663" y="1629001"/>
            <a:ext cx="8694900" cy="214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Shape 427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29" name="Shape 4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>
            <p:ph idx="1" type="body"/>
          </p:nvPr>
        </p:nvSpPr>
        <p:spPr>
          <a:xfrm>
            <a:off x="0" y="66172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Shape 431"/>
          <p:cNvSpPr txBox="1"/>
          <p:nvPr>
            <p:ph idx="3" type="subTitle"/>
          </p:nvPr>
        </p:nvSpPr>
        <p:spPr>
          <a:xfrm>
            <a:off x="0" y="3778414"/>
            <a:ext cx="9144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Shape 432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2-Pic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37" name="Shape 4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>
            <p:ph idx="1" type="body"/>
          </p:nvPr>
        </p:nvSpPr>
        <p:spPr>
          <a:xfrm>
            <a:off x="718087" y="3769226"/>
            <a:ext cx="37389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Shape 439"/>
          <p:cNvSpPr txBox="1"/>
          <p:nvPr>
            <p:ph idx="2" type="body"/>
          </p:nvPr>
        </p:nvSpPr>
        <p:spPr>
          <a:xfrm>
            <a:off x="4677569" y="3769201"/>
            <a:ext cx="3738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Shape 440"/>
          <p:cNvSpPr txBox="1"/>
          <p:nvPr>
            <p:ph idx="3" type="body"/>
          </p:nvPr>
        </p:nvSpPr>
        <p:spPr>
          <a:xfrm>
            <a:off x="0" y="66172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Shape 441"/>
          <p:cNvSpPr/>
          <p:nvPr>
            <p:ph idx="4" type="pic"/>
          </p:nvPr>
        </p:nvSpPr>
        <p:spPr>
          <a:xfrm>
            <a:off x="718087" y="1629001"/>
            <a:ext cx="3738900" cy="214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Shape 442"/>
          <p:cNvSpPr/>
          <p:nvPr>
            <p:ph idx="5" type="pic"/>
          </p:nvPr>
        </p:nvSpPr>
        <p:spPr>
          <a:xfrm>
            <a:off x="4677569" y="1629001"/>
            <a:ext cx="3738900" cy="214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1-Pic Half + Bullets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48" name="Shape 4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>
            <p:ph idx="1" type="body"/>
          </p:nvPr>
        </p:nvSpPr>
        <p:spPr>
          <a:xfrm>
            <a:off x="4456905" y="1629000"/>
            <a:ext cx="4687199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85750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Shape 450"/>
          <p:cNvSpPr txBox="1"/>
          <p:nvPr>
            <p:ph idx="2" type="body"/>
          </p:nvPr>
        </p:nvSpPr>
        <p:spPr>
          <a:xfrm>
            <a:off x="0" y="66172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Shape 451"/>
          <p:cNvSpPr/>
          <p:nvPr>
            <p:ph idx="3" type="pic"/>
          </p:nvPr>
        </p:nvSpPr>
        <p:spPr>
          <a:xfrm>
            <a:off x="718087" y="1629000"/>
            <a:ext cx="37389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Shape 452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Customer Succes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57" name="Shape 4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>
            <p:ph idx="1" type="body"/>
          </p:nvPr>
        </p:nvSpPr>
        <p:spPr>
          <a:xfrm>
            <a:off x="4757614" y="1172563"/>
            <a:ext cx="43863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2" type="body"/>
          </p:nvPr>
        </p:nvSpPr>
        <p:spPr>
          <a:xfrm>
            <a:off x="2158146" y="3215088"/>
            <a:ext cx="2347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Shape 460"/>
          <p:cNvSpPr/>
          <p:nvPr>
            <p:ph idx="3" type="pic"/>
          </p:nvPr>
        </p:nvSpPr>
        <p:spPr>
          <a:xfrm>
            <a:off x="2343763" y="1172563"/>
            <a:ext cx="19761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1" name="Shape 461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3" name="Shape 463"/>
          <p:cNvSpPr/>
          <p:nvPr>
            <p:ph idx="4" type="pic"/>
          </p:nvPr>
        </p:nvSpPr>
        <p:spPr>
          <a:xfrm>
            <a:off x="478693" y="772025"/>
            <a:ext cx="1679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 Table or Graph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Font typeface="Arial"/>
              <a:buNone/>
              <a:defRPr b="1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467" name="Shape 4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>
            <p:ph idx="1" type="body"/>
          </p:nvPr>
        </p:nvSpPr>
        <p:spPr>
          <a:xfrm>
            <a:off x="0" y="661720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4775" lvl="2" marL="174625" marR="0" rtl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9" name="Shape 469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Y Pic FULL + Quote Yellow">
    <p:bg>
      <p:bgPr>
        <a:solidFill>
          <a:srgbClr val="FFAD1A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pic"/>
          </p:nvPr>
        </p:nvSpPr>
        <p:spPr>
          <a:xfrm>
            <a:off x="0" y="0"/>
            <a:ext cx="91440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3" name="Shape 4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012" y="4711371"/>
            <a:ext cx="734700" cy="2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>
            <p:ph idx="1" type="body"/>
          </p:nvPr>
        </p:nvSpPr>
        <p:spPr>
          <a:xfrm>
            <a:off x="0" y="569625"/>
            <a:ext cx="91440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3D Pic FULL + Quote Dark">
    <p:bg>
      <p:bgPr>
        <a:solidFill>
          <a:srgbClr val="21212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pic"/>
          </p:nvPr>
        </p:nvSpPr>
        <p:spPr>
          <a:xfrm>
            <a:off x="0" y="0"/>
            <a:ext cx="91440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7" name="Shape 4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012" y="4720055"/>
            <a:ext cx="7347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>
            <p:ph idx="1" type="body"/>
          </p:nvPr>
        </p:nvSpPr>
        <p:spPr>
          <a:xfrm>
            <a:off x="0" y="569625"/>
            <a:ext cx="91440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4L END Light">
    <p:bg>
      <p:bgPr>
        <a:solidFill>
          <a:srgbClr val="FFAD1A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7241" y="1921075"/>
            <a:ext cx="23505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4D END Dark">
    <p:bg>
      <p:bgPr>
        <a:solidFill>
          <a:srgbClr val="21212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Shape 4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7241" y="1921075"/>
            <a:ext cx="23505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Whi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5918767" y="4717637"/>
            <a:ext cx="28511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0" y="1868668"/>
            <a:ext cx="91440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598" y="228600"/>
            <a:ext cx="1245300" cy="4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4L END + Pic Light">
    <p:bg>
      <p:bgPr>
        <a:solidFill>
          <a:srgbClr val="FFAD1A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pic"/>
          </p:nvPr>
        </p:nvSpPr>
        <p:spPr>
          <a:xfrm>
            <a:off x="0" y="0"/>
            <a:ext cx="91440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85" name="Shape 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7241" y="1921075"/>
            <a:ext cx="23505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4L END + Pic Dark">
    <p:bg>
      <p:bgPr>
        <a:solidFill>
          <a:srgbClr val="21212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pic"/>
          </p:nvPr>
        </p:nvSpPr>
        <p:spPr>
          <a:xfrm>
            <a:off x="0" y="0"/>
            <a:ext cx="91440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88" name="Shape 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7241" y="1921075"/>
            <a:ext cx="23505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01D Cover Dark R-Pic">
    <p:bg>
      <p:bgPr>
        <a:solidFill>
          <a:srgbClr val="21212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pic"/>
          </p:nvPr>
        </p:nvSpPr>
        <p:spPr>
          <a:xfrm>
            <a:off x="4579935" y="0"/>
            <a:ext cx="4565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/>
              <a:buNone/>
              <a:defRPr b="0" i="0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Shape 491"/>
          <p:cNvSpPr txBox="1"/>
          <p:nvPr>
            <p:ph type="ctrTitle"/>
          </p:nvPr>
        </p:nvSpPr>
        <p:spPr>
          <a:xfrm>
            <a:off x="0" y="1580544"/>
            <a:ext cx="45657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2" name="Shape 492"/>
          <p:cNvSpPr txBox="1"/>
          <p:nvPr>
            <p:ph idx="1" type="subTitle"/>
          </p:nvPr>
        </p:nvSpPr>
        <p:spPr>
          <a:xfrm>
            <a:off x="0" y="3001958"/>
            <a:ext cx="456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8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Merriweather San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Shape 493"/>
          <p:cNvSpPr txBox="1"/>
          <p:nvPr>
            <p:ph idx="10" type="dt"/>
          </p:nvPr>
        </p:nvSpPr>
        <p:spPr>
          <a:xfrm>
            <a:off x="7010400" y="4729580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4" name="Shape 4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White w/patter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75" y="-74684"/>
            <a:ext cx="91440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" type="subTitle"/>
          </p:nvPr>
        </p:nvSpPr>
        <p:spPr>
          <a:xfrm>
            <a:off x="5918767" y="4717637"/>
            <a:ext cx="28511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75" y="4720055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0" y="1868668"/>
            <a:ext cx="91440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Black w/photo">
    <p:bg>
      <p:bgPr>
        <a:solidFill>
          <a:srgbClr val="22222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b="0" l="1278" r="39518" t="0"/>
          <a:stretch/>
        </p:blipFill>
        <p:spPr>
          <a:xfrm>
            <a:off x="4576450" y="0"/>
            <a:ext cx="4567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228600" y="1949114"/>
            <a:ext cx="4282199" cy="15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5918767" y="4717637"/>
            <a:ext cx="28511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01" y="4717723"/>
            <a:ext cx="734700" cy="2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Black">
    <p:bg>
      <p:bgPr>
        <a:solidFill>
          <a:srgbClr val="22222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22421" l="19841" r="1013" t="1080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2" type="sldNum"/>
          </p:nvPr>
        </p:nvSpPr>
        <p:spPr>
          <a:xfrm>
            <a:off x="8585375" y="4724826"/>
            <a:ext cx="373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5918767" y="4717637"/>
            <a:ext cx="28511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Helvetica Neue"/>
              <a:buNone/>
              <a:defRPr b="0" i="0" sz="1000" u="none" cap="none" strike="noStrike">
                <a:solidFill>
                  <a:srgbClr val="FFA6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61A"/>
              </a:buClr>
              <a:buFont typeface="Arial"/>
              <a:buNone/>
              <a:defRPr b="0" i="0" sz="1400" u="none" cap="none" strike="noStrike">
                <a:solidFill>
                  <a:srgbClr val="FFA61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01" y="4717723"/>
            <a:ext cx="734700" cy="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0" y="1868668"/>
            <a:ext cx="91440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rtl="0" algn="ctr">
              <a:spcBef>
                <a:spcPts val="0"/>
              </a:spcBef>
              <a:buFont typeface="Helvetica Neue"/>
              <a:buNone/>
              <a:defRPr b="1" sz="3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7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tx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0" y="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0" y="99417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AD1A"/>
              </a:buClr>
              <a:buFont typeface="Arial"/>
              <a:buNone/>
              <a:defRPr b="0" i="0" sz="16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2720" lvl="2" marL="27432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0340" lvl="3" marL="54864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0660" lvl="4" marL="822960" marR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Merriweather Sans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10" type="dt"/>
          </p:nvPr>
        </p:nvSpPr>
        <p:spPr>
          <a:xfrm>
            <a:off x="-4762" y="4712612"/>
            <a:ext cx="213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Shape 338"/>
          <p:cNvSpPr txBox="1"/>
          <p:nvPr>
            <p:ph idx="11" type="ftr"/>
          </p:nvPr>
        </p:nvSpPr>
        <p:spPr>
          <a:xfrm>
            <a:off x="2128836" y="4712612"/>
            <a:ext cx="6332399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575" y="306314"/>
            <a:ext cx="91440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>
            <p:ph type="title"/>
          </p:nvPr>
        </p:nvSpPr>
        <p:spPr>
          <a:xfrm>
            <a:off x="2430250" y="1764550"/>
            <a:ext cx="55518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Puppet &amp;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Corrective Changes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28600"/>
            <a:ext cx="1245300" cy="4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2430250" y="2951050"/>
            <a:ext cx="410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Filip Hrbek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2430250" y="2951050"/>
            <a:ext cx="4109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Thank you!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filip@puppet.com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Puppet infrastructure automation pillars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indent="-274320" lvl="2" marL="2743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Configuration as code (Puppet DSL)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Code management (VCS, e.g. Git)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Complex logic built by community (Puppet Forge)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Puppet supported / approved modules</a:t>
            </a: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Puppet infrastructure automation lifecycle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indent="-274320" lvl="2" marL="2743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Update configuration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Deploy new applications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Deploy configuration on new nodes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Report node failures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Keep nodes compliant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A non-compliant node found. What happens next?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indent="-274320" lvl="2" marL="2743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Create plan of changes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Apply the plan (make the changes)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Send report</a:t>
            </a: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Puppet makes a change.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indent="-274320" lvl="2" marL="2743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Package is not installed =&gt; Install it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Service is not started =&gt; Start it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File does not exist =&gt; Create it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File content is incorrect =&gt; Fix it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User should have a password =&gt; Change their password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C</a:t>
            </a:r>
            <a:r>
              <a:rPr lang="en"/>
              <a:t>hanges happen. But when?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indent="-274320" lvl="2" marL="2743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DevOps decided to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Change user’s password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U</a:t>
            </a:r>
            <a:r>
              <a:rPr lang="en" sz="1480"/>
              <a:t>pgrade a package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Stop a service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Install a new package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Due to software or hardware errors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A service was stopped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A file got corrupted</a:t>
            </a:r>
          </a:p>
          <a:p>
            <a:pPr lvl="2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Due to a security hole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A hacker changed user’s password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A hacker changed file content</a:t>
            </a: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We have two different categories of changes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Intentional changes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Essential for maintaining infrastructure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Planned by DevOps</a:t>
            </a:r>
          </a:p>
          <a:p>
            <a: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Require successful catalog compilation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Corrective changes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Essential for fixing unexpected problems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Essential for reverting malicious changes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A way to discover suspected operations</a:t>
            </a:r>
          </a:p>
          <a:p>
            <a: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Using cached catalog makes sense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rIns="548625" tIns="320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FAD1A"/>
              </a:buClr>
              <a:buSzPct val="25000"/>
              <a:buFont typeface="Arial"/>
              <a:buNone/>
            </a:pPr>
            <a:r>
              <a:rPr lang="en"/>
              <a:t>Oak’s nice. So are demos ;-)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0" y="661720"/>
            <a:ext cx="91440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2560300" rIns="2560300" tIns="182875">
            <a:noAutofit/>
          </a:bodyPr>
          <a:lstStyle/>
          <a:p>
            <a:pPr indent="-266700" lvl="2" marL="2743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Create a managed node with a web server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Deploy configuration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Do a hacker’s attack</a:t>
            </a:r>
          </a:p>
          <a:p>
            <a:pPr indent="-274320" lvl="2" marL="27432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Merriweather Sans"/>
              <a:buChar char="●"/>
            </a:pPr>
            <a:r>
              <a:rPr lang="en" sz="1480"/>
              <a:t>Run Puppet to find &amp; fix the problem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ctrTitle"/>
          </p:nvPr>
        </p:nvSpPr>
        <p:spPr>
          <a:xfrm>
            <a:off x="0" y="1438967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560300" rIns="27430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Questions?</a:t>
            </a:r>
          </a:p>
        </p:txBody>
      </p:sp>
      <p:sp>
        <p:nvSpPr>
          <p:cNvPr id="557" name="Shape 557"/>
          <p:cNvSpPr txBox="1"/>
          <p:nvPr>
            <p:ph idx="12" type="sldNum"/>
          </p:nvPr>
        </p:nvSpPr>
        <p:spPr>
          <a:xfrm>
            <a:off x="8461374" y="4712612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