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303" r:id="rId2"/>
    <p:sldId id="1743" r:id="rId3"/>
    <p:sldId id="308" r:id="rId4"/>
    <p:sldId id="1753" r:id="rId5"/>
    <p:sldId id="1752" r:id="rId6"/>
    <p:sldId id="1745" r:id="rId7"/>
    <p:sldId id="1746" r:id="rId8"/>
    <p:sldId id="1739" r:id="rId9"/>
    <p:sldId id="1755" r:id="rId10"/>
    <p:sldId id="1756" r:id="rId11"/>
    <p:sldId id="1748" r:id="rId12"/>
    <p:sldId id="1757" r:id="rId13"/>
    <p:sldId id="1758" r:id="rId14"/>
    <p:sldId id="1750" r:id="rId15"/>
    <p:sldId id="1759" r:id="rId16"/>
    <p:sldId id="1751" r:id="rId1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034FB7-6488-4874-BEED-A81F24975242}" v="352" dt="2022-11-08T10:45:59.5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2" autoAdjust="0"/>
    <p:restoredTop sz="94649" autoAdjust="0"/>
  </p:normalViewPr>
  <p:slideViewPr>
    <p:cSldViewPr snapToGrid="0">
      <p:cViewPr varScale="1">
        <p:scale>
          <a:sx n="92" d="100"/>
          <a:sy n="92" d="100"/>
        </p:scale>
        <p:origin x="1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Folkesson" userId="1bf6bb29-0563-4237-98fb-38af4932e522" providerId="ADAL" clId="{3F034FB7-6488-4874-BEED-A81F24975242}"/>
    <pc:docChg chg="undo redo custSel addSld delSld modSld sldOrd delMainMaster">
      <pc:chgData name="Robert Folkesson" userId="1bf6bb29-0563-4237-98fb-38af4932e522" providerId="ADAL" clId="{3F034FB7-6488-4874-BEED-A81F24975242}" dt="2022-11-08T10:45:59.588" v="2168" actId="20577"/>
      <pc:docMkLst>
        <pc:docMk/>
      </pc:docMkLst>
      <pc:sldChg chg="del">
        <pc:chgData name="Robert Folkesson" userId="1bf6bb29-0563-4237-98fb-38af4932e522" providerId="ADAL" clId="{3F034FB7-6488-4874-BEED-A81F24975242}" dt="2022-11-02T11:18:30.066" v="165" actId="47"/>
        <pc:sldMkLst>
          <pc:docMk/>
          <pc:sldMk cId="2228124251" sldId="256"/>
        </pc:sldMkLst>
      </pc:sldChg>
      <pc:sldChg chg="modSp add mod">
        <pc:chgData name="Robert Folkesson" userId="1bf6bb29-0563-4237-98fb-38af4932e522" providerId="ADAL" clId="{3F034FB7-6488-4874-BEED-A81F24975242}" dt="2022-11-08T10:39:46.672" v="2156" actId="20577"/>
        <pc:sldMkLst>
          <pc:docMk/>
          <pc:sldMk cId="2054008071" sldId="303"/>
        </pc:sldMkLst>
        <pc:spChg chg="mod">
          <ac:chgData name="Robert Folkesson" userId="1bf6bb29-0563-4237-98fb-38af4932e522" providerId="ADAL" clId="{3F034FB7-6488-4874-BEED-A81F24975242}" dt="2022-11-08T10:39:46.672" v="2156" actId="20577"/>
          <ac:spMkLst>
            <pc:docMk/>
            <pc:sldMk cId="2054008071" sldId="303"/>
            <ac:spMk id="2" creationId="{902446BB-0ED8-4E1E-A805-AB84ABF9BF9E}"/>
          </ac:spMkLst>
        </pc:spChg>
      </pc:sldChg>
      <pc:sldChg chg="addSp delSp modSp del mod delAnim modAnim">
        <pc:chgData name="Robert Folkesson" userId="1bf6bb29-0563-4237-98fb-38af4932e522" providerId="ADAL" clId="{3F034FB7-6488-4874-BEED-A81F24975242}" dt="2022-11-07T11:54:37.224" v="1465" actId="14100"/>
        <pc:sldMkLst>
          <pc:docMk/>
          <pc:sldMk cId="1744718628" sldId="308"/>
        </pc:sldMkLst>
        <pc:spChg chg="mod">
          <ac:chgData name="Robert Folkesson" userId="1bf6bb29-0563-4237-98fb-38af4932e522" providerId="ADAL" clId="{3F034FB7-6488-4874-BEED-A81F24975242}" dt="2022-10-26T12:20:48.802" v="9" actId="20577"/>
          <ac:spMkLst>
            <pc:docMk/>
            <pc:sldMk cId="1744718628" sldId="308"/>
            <ac:spMk id="2" creationId="{244217E3-24B3-9A86-324D-58EBE176153D}"/>
          </ac:spMkLst>
        </pc:spChg>
        <pc:spChg chg="del">
          <ac:chgData name="Robert Folkesson" userId="1bf6bb29-0563-4237-98fb-38af4932e522" providerId="ADAL" clId="{3F034FB7-6488-4874-BEED-A81F24975242}" dt="2022-11-07T11:38:50.885" v="1390" actId="21"/>
          <ac:spMkLst>
            <pc:docMk/>
            <pc:sldMk cId="1744718628" sldId="308"/>
            <ac:spMk id="3" creationId="{6C3F0740-030F-B61F-DDCA-24B673BC4143}"/>
          </ac:spMkLst>
        </pc:spChg>
        <pc:spChg chg="mod">
          <ac:chgData name="Robert Folkesson" userId="1bf6bb29-0563-4237-98fb-38af4932e522" providerId="ADAL" clId="{3F034FB7-6488-4874-BEED-A81F24975242}" dt="2022-11-07T11:50:01.634" v="1443" actId="1076"/>
          <ac:spMkLst>
            <pc:docMk/>
            <pc:sldMk cId="1744718628" sldId="308"/>
            <ac:spMk id="4" creationId="{AD1CF1B5-F48B-EAA4-62ED-2E5F340EE68E}"/>
          </ac:spMkLst>
        </pc:spChg>
        <pc:spChg chg="del mod">
          <ac:chgData name="Robert Folkesson" userId="1bf6bb29-0563-4237-98fb-38af4932e522" providerId="ADAL" clId="{3F034FB7-6488-4874-BEED-A81F24975242}" dt="2022-11-07T11:40:11.205" v="1401" actId="478"/>
          <ac:spMkLst>
            <pc:docMk/>
            <pc:sldMk cId="1744718628" sldId="308"/>
            <ac:spMk id="5" creationId="{39C0D5BC-AD99-04D7-C685-C95E35E1AE00}"/>
          </ac:spMkLst>
        </pc:spChg>
        <pc:spChg chg="mod">
          <ac:chgData name="Robert Folkesson" userId="1bf6bb29-0563-4237-98fb-38af4932e522" providerId="ADAL" clId="{3F034FB7-6488-4874-BEED-A81F24975242}" dt="2022-11-07T11:50:48.200" v="1450" actId="14100"/>
          <ac:spMkLst>
            <pc:docMk/>
            <pc:sldMk cId="1744718628" sldId="308"/>
            <ac:spMk id="7" creationId="{AD15CEE6-8826-9EF6-EAD6-885775278194}"/>
          </ac:spMkLst>
        </pc:spChg>
        <pc:spChg chg="mod">
          <ac:chgData name="Robert Folkesson" userId="1bf6bb29-0563-4237-98fb-38af4932e522" providerId="ADAL" clId="{3F034FB7-6488-4874-BEED-A81F24975242}" dt="2022-11-07T11:54:37.224" v="1465" actId="14100"/>
          <ac:spMkLst>
            <pc:docMk/>
            <pc:sldMk cId="1744718628" sldId="308"/>
            <ac:spMk id="8" creationId="{E6D63A8D-3280-523A-05D0-64233F1C8CE7}"/>
          </ac:spMkLst>
        </pc:spChg>
        <pc:spChg chg="add del mod">
          <ac:chgData name="Robert Folkesson" userId="1bf6bb29-0563-4237-98fb-38af4932e522" providerId="ADAL" clId="{3F034FB7-6488-4874-BEED-A81F24975242}" dt="2022-11-07T11:38:53.427" v="1391" actId="478"/>
          <ac:spMkLst>
            <pc:docMk/>
            <pc:sldMk cId="1744718628" sldId="308"/>
            <ac:spMk id="9" creationId="{CB50C521-9986-5E14-EBA6-929A354CBD65}"/>
          </ac:spMkLst>
        </pc:spChg>
        <pc:spChg chg="del">
          <ac:chgData name="Robert Folkesson" userId="1bf6bb29-0563-4237-98fb-38af4932e522" providerId="ADAL" clId="{3F034FB7-6488-4874-BEED-A81F24975242}" dt="2022-11-07T11:40:13.494" v="1402" actId="478"/>
          <ac:spMkLst>
            <pc:docMk/>
            <pc:sldMk cId="1744718628" sldId="308"/>
            <ac:spMk id="11" creationId="{6F0922BF-F213-FB23-20AE-B97AB4F4ED56}"/>
          </ac:spMkLst>
        </pc:spChg>
        <pc:spChg chg="del mod">
          <ac:chgData name="Robert Folkesson" userId="1bf6bb29-0563-4237-98fb-38af4932e522" providerId="ADAL" clId="{3F034FB7-6488-4874-BEED-A81F24975242}" dt="2022-11-07T11:40:11.205" v="1401" actId="478"/>
          <ac:spMkLst>
            <pc:docMk/>
            <pc:sldMk cId="1744718628" sldId="308"/>
            <ac:spMk id="12" creationId="{9979E9F1-C812-E280-5CD0-EF85A95040D0}"/>
          </ac:spMkLst>
        </pc:spChg>
        <pc:spChg chg="del">
          <ac:chgData name="Robert Folkesson" userId="1bf6bb29-0563-4237-98fb-38af4932e522" providerId="ADAL" clId="{3F034FB7-6488-4874-BEED-A81F24975242}" dt="2022-11-07T11:40:11.205" v="1401" actId="478"/>
          <ac:spMkLst>
            <pc:docMk/>
            <pc:sldMk cId="1744718628" sldId="308"/>
            <ac:spMk id="13" creationId="{FAFDBE72-2985-18A7-E11E-8C17A838BD5A}"/>
          </ac:spMkLst>
        </pc:spChg>
        <pc:spChg chg="mod">
          <ac:chgData name="Robert Folkesson" userId="1bf6bb29-0563-4237-98fb-38af4932e522" providerId="ADAL" clId="{3F034FB7-6488-4874-BEED-A81F24975242}" dt="2022-11-07T11:50:30.483" v="1447" actId="1076"/>
          <ac:spMkLst>
            <pc:docMk/>
            <pc:sldMk cId="1744718628" sldId="308"/>
            <ac:spMk id="14" creationId="{6E933F39-8FD9-318A-60DD-53A449D3B3C5}"/>
          </ac:spMkLst>
        </pc:spChg>
        <pc:spChg chg="mod">
          <ac:chgData name="Robert Folkesson" userId="1bf6bb29-0563-4237-98fb-38af4932e522" providerId="ADAL" clId="{3F034FB7-6488-4874-BEED-A81F24975242}" dt="2022-11-07T11:50:01.634" v="1443" actId="1076"/>
          <ac:spMkLst>
            <pc:docMk/>
            <pc:sldMk cId="1744718628" sldId="308"/>
            <ac:spMk id="15" creationId="{158F47B3-4122-6862-1B56-5C0AD47CA898}"/>
          </ac:spMkLst>
        </pc:spChg>
        <pc:spChg chg="del">
          <ac:chgData name="Robert Folkesson" userId="1bf6bb29-0563-4237-98fb-38af4932e522" providerId="ADAL" clId="{3F034FB7-6488-4874-BEED-A81F24975242}" dt="2022-11-07T11:40:11.205" v="1401" actId="478"/>
          <ac:spMkLst>
            <pc:docMk/>
            <pc:sldMk cId="1744718628" sldId="308"/>
            <ac:spMk id="16" creationId="{43A88850-247E-8AEF-1F44-0148DCAE8811}"/>
          </ac:spMkLst>
        </pc:spChg>
        <pc:spChg chg="del">
          <ac:chgData name="Robert Folkesson" userId="1bf6bb29-0563-4237-98fb-38af4932e522" providerId="ADAL" clId="{3F034FB7-6488-4874-BEED-A81F24975242}" dt="2022-11-07T11:40:11.205" v="1401" actId="478"/>
          <ac:spMkLst>
            <pc:docMk/>
            <pc:sldMk cId="1744718628" sldId="308"/>
            <ac:spMk id="17" creationId="{5E077786-0E86-946C-2C27-6944EB25C5FC}"/>
          </ac:spMkLst>
        </pc:spChg>
      </pc:sldChg>
      <pc:sldChg chg="addSp modSp del mod modClrScheme chgLayout">
        <pc:chgData name="Robert Folkesson" userId="1bf6bb29-0563-4237-98fb-38af4932e522" providerId="ADAL" clId="{3F034FB7-6488-4874-BEED-A81F24975242}" dt="2022-11-08T10:39:55.144" v="2157" actId="47"/>
        <pc:sldMkLst>
          <pc:docMk/>
          <pc:sldMk cId="3640638252" sldId="1730"/>
        </pc:sldMkLst>
        <pc:spChg chg="mod ord">
          <ac:chgData name="Robert Folkesson" userId="1bf6bb29-0563-4237-98fb-38af4932e522" providerId="ADAL" clId="{3F034FB7-6488-4874-BEED-A81F24975242}" dt="2022-11-08T10:39:37.807" v="2153" actId="27636"/>
          <ac:spMkLst>
            <pc:docMk/>
            <pc:sldMk cId="3640638252" sldId="1730"/>
            <ac:spMk id="2" creationId="{6443F166-5C7C-D392-F3C3-2918645AF93F}"/>
          </ac:spMkLst>
        </pc:spChg>
        <pc:spChg chg="add mod ord">
          <ac:chgData name="Robert Folkesson" userId="1bf6bb29-0563-4237-98fb-38af4932e522" providerId="ADAL" clId="{3F034FB7-6488-4874-BEED-A81F24975242}" dt="2022-11-07T13:19:05.600" v="2097" actId="700"/>
          <ac:spMkLst>
            <pc:docMk/>
            <pc:sldMk cId="3640638252" sldId="1730"/>
            <ac:spMk id="3" creationId="{1AD2E87C-9602-5A67-F34A-8F396B5C81E7}"/>
          </ac:spMkLst>
        </pc:spChg>
        <pc:spChg chg="add mod ord">
          <ac:chgData name="Robert Folkesson" userId="1bf6bb29-0563-4237-98fb-38af4932e522" providerId="ADAL" clId="{3F034FB7-6488-4874-BEED-A81F24975242}" dt="2022-11-07T13:19:05.600" v="2097" actId="700"/>
          <ac:spMkLst>
            <pc:docMk/>
            <pc:sldMk cId="3640638252" sldId="1730"/>
            <ac:spMk id="4" creationId="{E444EF6B-3CC2-D786-CEF0-6D9536FBD558}"/>
          </ac:spMkLst>
        </pc:spChg>
        <pc:spChg chg="add mod ord">
          <ac:chgData name="Robert Folkesson" userId="1bf6bb29-0563-4237-98fb-38af4932e522" providerId="ADAL" clId="{3F034FB7-6488-4874-BEED-A81F24975242}" dt="2022-11-07T13:19:05.600" v="2097" actId="700"/>
          <ac:spMkLst>
            <pc:docMk/>
            <pc:sldMk cId="3640638252" sldId="1730"/>
            <ac:spMk id="6" creationId="{01F34496-03DC-7667-5FE8-23C273A9B4E3}"/>
          </ac:spMkLst>
        </pc:spChg>
      </pc:sldChg>
      <pc:sldChg chg="del">
        <pc:chgData name="Robert Folkesson" userId="1bf6bb29-0563-4237-98fb-38af4932e522" providerId="ADAL" clId="{3F034FB7-6488-4874-BEED-A81F24975242}" dt="2022-10-26T12:27:08.869" v="36" actId="47"/>
        <pc:sldMkLst>
          <pc:docMk/>
          <pc:sldMk cId="2598764512" sldId="1738"/>
        </pc:sldMkLst>
      </pc:sldChg>
      <pc:sldChg chg="addSp delSp modSp new mod">
        <pc:chgData name="Robert Folkesson" userId="1bf6bb29-0563-4237-98fb-38af4932e522" providerId="ADAL" clId="{3F034FB7-6488-4874-BEED-A81F24975242}" dt="2022-11-07T11:57:07.661" v="1490" actId="1076"/>
        <pc:sldMkLst>
          <pc:docMk/>
          <pc:sldMk cId="2827415782" sldId="1739"/>
        </pc:sldMkLst>
        <pc:spChg chg="del mod">
          <ac:chgData name="Robert Folkesson" userId="1bf6bb29-0563-4237-98fb-38af4932e522" providerId="ADAL" clId="{3F034FB7-6488-4874-BEED-A81F24975242}" dt="2022-11-02T11:29:17.823" v="233" actId="478"/>
          <ac:spMkLst>
            <pc:docMk/>
            <pc:sldMk cId="2827415782" sldId="1739"/>
            <ac:spMk id="2" creationId="{0F151304-0696-95E3-2CC3-E2DF1BE5A0FE}"/>
          </ac:spMkLst>
        </pc:spChg>
        <pc:spChg chg="mod ord">
          <ac:chgData name="Robert Folkesson" userId="1bf6bb29-0563-4237-98fb-38af4932e522" providerId="ADAL" clId="{3F034FB7-6488-4874-BEED-A81F24975242}" dt="2022-11-07T11:57:07.661" v="1490" actId="1076"/>
          <ac:spMkLst>
            <pc:docMk/>
            <pc:sldMk cId="2827415782" sldId="1739"/>
            <ac:spMk id="3" creationId="{932B6328-5673-ED17-736C-800F989065D1}"/>
          </ac:spMkLst>
        </pc:spChg>
        <pc:picChg chg="add del mod">
          <ac:chgData name="Robert Folkesson" userId="1bf6bb29-0563-4237-98fb-38af4932e522" providerId="ADAL" clId="{3F034FB7-6488-4874-BEED-A81F24975242}" dt="2022-11-07T11:57:02.879" v="1489" actId="478"/>
          <ac:picMkLst>
            <pc:docMk/>
            <pc:sldMk cId="2827415782" sldId="1739"/>
            <ac:picMk id="4" creationId="{3D3C2121-776A-BE95-027E-C4CA34975B49}"/>
          </ac:picMkLst>
        </pc:picChg>
      </pc:sldChg>
      <pc:sldChg chg="addSp delSp modSp new add del mod modClrScheme chgLayout">
        <pc:chgData name="Robert Folkesson" userId="1bf6bb29-0563-4237-98fb-38af4932e522" providerId="ADAL" clId="{3F034FB7-6488-4874-BEED-A81F24975242}" dt="2022-11-07T12:22:26.619" v="1810" actId="47"/>
        <pc:sldMkLst>
          <pc:docMk/>
          <pc:sldMk cId="1444251126" sldId="1740"/>
        </pc:sldMkLst>
        <pc:spChg chg="del">
          <ac:chgData name="Robert Folkesson" userId="1bf6bb29-0563-4237-98fb-38af4932e522" providerId="ADAL" clId="{3F034FB7-6488-4874-BEED-A81F24975242}" dt="2022-11-02T11:09:18.924" v="38" actId="478"/>
          <ac:spMkLst>
            <pc:docMk/>
            <pc:sldMk cId="1444251126" sldId="1740"/>
            <ac:spMk id="2" creationId="{A8278D88-59FB-5CEE-6224-D72BA55C344F}"/>
          </ac:spMkLst>
        </pc:spChg>
        <pc:spChg chg="del mod">
          <ac:chgData name="Robert Folkesson" userId="1bf6bb29-0563-4237-98fb-38af4932e522" providerId="ADAL" clId="{3F034FB7-6488-4874-BEED-A81F24975242}" dt="2022-11-02T12:14:02.123" v="1133" actId="478"/>
          <ac:spMkLst>
            <pc:docMk/>
            <pc:sldMk cId="1444251126" sldId="1740"/>
            <ac:spMk id="3" creationId="{3C23DD92-C75F-40C8-6D49-D596D9A1C5E5}"/>
          </ac:spMkLst>
        </pc:spChg>
        <pc:spChg chg="add del mod">
          <ac:chgData name="Robert Folkesson" userId="1bf6bb29-0563-4237-98fb-38af4932e522" providerId="ADAL" clId="{3F034FB7-6488-4874-BEED-A81F24975242}" dt="2022-11-02T12:16:59.667" v="1137" actId="478"/>
          <ac:spMkLst>
            <pc:docMk/>
            <pc:sldMk cId="1444251126" sldId="1740"/>
            <ac:spMk id="4" creationId="{5C63ADD8-0FD2-33D6-ECAD-8D1456CD3D17}"/>
          </ac:spMkLst>
        </pc:spChg>
        <pc:spChg chg="add del mod">
          <ac:chgData name="Robert Folkesson" userId="1bf6bb29-0563-4237-98fb-38af4932e522" providerId="ADAL" clId="{3F034FB7-6488-4874-BEED-A81F24975242}" dt="2022-11-02T12:14:04.912" v="1134" actId="478"/>
          <ac:spMkLst>
            <pc:docMk/>
            <pc:sldMk cId="1444251126" sldId="1740"/>
            <ac:spMk id="6" creationId="{4751D504-A4EE-4879-EC03-8C3C532BF7C8}"/>
          </ac:spMkLst>
        </pc:spChg>
        <pc:spChg chg="add del mod">
          <ac:chgData name="Robert Folkesson" userId="1bf6bb29-0563-4237-98fb-38af4932e522" providerId="ADAL" clId="{3F034FB7-6488-4874-BEED-A81F24975242}" dt="2022-11-02T12:14:15.799" v="1136" actId="478"/>
          <ac:spMkLst>
            <pc:docMk/>
            <pc:sldMk cId="1444251126" sldId="1740"/>
            <ac:spMk id="9" creationId="{03DD2AC1-2531-D7C1-D67A-0ED31DA2FF84}"/>
          </ac:spMkLst>
        </pc:spChg>
        <pc:picChg chg="add del mod">
          <ac:chgData name="Robert Folkesson" userId="1bf6bb29-0563-4237-98fb-38af4932e522" providerId="ADAL" clId="{3F034FB7-6488-4874-BEED-A81F24975242}" dt="2022-11-02T11:29:14.534" v="232" actId="21"/>
          <ac:picMkLst>
            <pc:docMk/>
            <pc:sldMk cId="1444251126" sldId="1740"/>
            <ac:picMk id="1026" creationId="{BE74C610-F8B8-8343-D900-79C7C1139621}"/>
          </ac:picMkLst>
        </pc:picChg>
        <pc:picChg chg="add del mod">
          <ac:chgData name="Robert Folkesson" userId="1bf6bb29-0563-4237-98fb-38af4932e522" providerId="ADAL" clId="{3F034FB7-6488-4874-BEED-A81F24975242}" dt="2022-11-07T12:22:13.658" v="1805" actId="21"/>
          <ac:picMkLst>
            <pc:docMk/>
            <pc:sldMk cId="1444251126" sldId="1740"/>
            <ac:picMk id="2050" creationId="{F54FC374-1A41-88A7-1607-238874B13071}"/>
          </ac:picMkLst>
        </pc:picChg>
      </pc:sldChg>
      <pc:sldChg chg="delSp modSp new del mod">
        <pc:chgData name="Robert Folkesson" userId="1bf6bb29-0563-4237-98fb-38af4932e522" providerId="ADAL" clId="{3F034FB7-6488-4874-BEED-A81F24975242}" dt="2022-11-02T11:30:04.181" v="241" actId="47"/>
        <pc:sldMkLst>
          <pc:docMk/>
          <pc:sldMk cId="1820733553" sldId="1741"/>
        </pc:sldMkLst>
        <pc:spChg chg="del">
          <ac:chgData name="Robert Folkesson" userId="1bf6bb29-0563-4237-98fb-38af4932e522" providerId="ADAL" clId="{3F034FB7-6488-4874-BEED-A81F24975242}" dt="2022-11-02T11:12:02.218" v="64" actId="478"/>
          <ac:spMkLst>
            <pc:docMk/>
            <pc:sldMk cId="1820733553" sldId="1741"/>
            <ac:spMk id="2" creationId="{4BD9C06D-EB44-4C3D-F89E-0080468EA71F}"/>
          </ac:spMkLst>
        </pc:spChg>
        <pc:spChg chg="mod">
          <ac:chgData name="Robert Folkesson" userId="1bf6bb29-0563-4237-98fb-38af4932e522" providerId="ADAL" clId="{3F034FB7-6488-4874-BEED-A81F24975242}" dt="2022-11-02T11:12:10.569" v="71" actId="1076"/>
          <ac:spMkLst>
            <pc:docMk/>
            <pc:sldMk cId="1820733553" sldId="1741"/>
            <ac:spMk id="3" creationId="{BABDCB30-9416-1B7B-7B7A-F5E6CE6B71FD}"/>
          </ac:spMkLst>
        </pc:spChg>
      </pc:sldChg>
      <pc:sldChg chg="addSp delSp modSp new del mod modClrScheme chgLayout">
        <pc:chgData name="Robert Folkesson" userId="1bf6bb29-0563-4237-98fb-38af4932e522" providerId="ADAL" clId="{3F034FB7-6488-4874-BEED-A81F24975242}" dt="2022-11-07T11:56:38.798" v="1487" actId="47"/>
        <pc:sldMkLst>
          <pc:docMk/>
          <pc:sldMk cId="3073857488" sldId="1742"/>
        </pc:sldMkLst>
        <pc:spChg chg="del">
          <ac:chgData name="Robert Folkesson" userId="1bf6bb29-0563-4237-98fb-38af4932e522" providerId="ADAL" clId="{3F034FB7-6488-4874-BEED-A81F24975242}" dt="2022-11-02T11:28:26.360" v="167" actId="478"/>
          <ac:spMkLst>
            <pc:docMk/>
            <pc:sldMk cId="3073857488" sldId="1742"/>
            <ac:spMk id="2" creationId="{43FC1C1C-87D0-A946-FDEC-A48B49CF6430}"/>
          </ac:spMkLst>
        </pc:spChg>
        <pc:spChg chg="del">
          <ac:chgData name="Robert Folkesson" userId="1bf6bb29-0563-4237-98fb-38af4932e522" providerId="ADAL" clId="{3F034FB7-6488-4874-BEED-A81F24975242}" dt="2022-11-02T11:28:28.740" v="168" actId="478"/>
          <ac:spMkLst>
            <pc:docMk/>
            <pc:sldMk cId="3073857488" sldId="1742"/>
            <ac:spMk id="3" creationId="{C6B058C5-2366-9875-ED3C-6E527FCDF771}"/>
          </ac:spMkLst>
        </pc:spChg>
        <pc:picChg chg="add mod">
          <ac:chgData name="Robert Folkesson" userId="1bf6bb29-0563-4237-98fb-38af4932e522" providerId="ADAL" clId="{3F034FB7-6488-4874-BEED-A81F24975242}" dt="2022-11-02T11:29:40.025" v="240" actId="26606"/>
          <ac:picMkLst>
            <pc:docMk/>
            <pc:sldMk cId="3073857488" sldId="1742"/>
            <ac:picMk id="5" creationId="{A7B5EEF9-8CDA-1AE0-3AE2-D06DC8E2F7BF}"/>
          </ac:picMkLst>
        </pc:picChg>
      </pc:sldChg>
      <pc:sldChg chg="addSp delSp modSp new mod ord modClrScheme modAnim chgLayout">
        <pc:chgData name="Robert Folkesson" userId="1bf6bb29-0563-4237-98fb-38af4932e522" providerId="ADAL" clId="{3F034FB7-6488-4874-BEED-A81F24975242}" dt="2022-11-07T11:39:48.069" v="1399" actId="1076"/>
        <pc:sldMkLst>
          <pc:docMk/>
          <pc:sldMk cId="2973154683" sldId="1743"/>
        </pc:sldMkLst>
        <pc:spChg chg="del">
          <ac:chgData name="Robert Folkesson" userId="1bf6bb29-0563-4237-98fb-38af4932e522" providerId="ADAL" clId="{3F034FB7-6488-4874-BEED-A81F24975242}" dt="2022-11-02T11:30:21.296" v="243" actId="478"/>
          <ac:spMkLst>
            <pc:docMk/>
            <pc:sldMk cId="2973154683" sldId="1743"/>
            <ac:spMk id="2" creationId="{87CC8E40-8B93-E805-27DC-EB07CB0FDF83}"/>
          </ac:spMkLst>
        </pc:spChg>
        <pc:spChg chg="add mod">
          <ac:chgData name="Robert Folkesson" userId="1bf6bb29-0563-4237-98fb-38af4932e522" providerId="ADAL" clId="{3F034FB7-6488-4874-BEED-A81F24975242}" dt="2022-11-07T11:39:36.743" v="1397" actId="1076"/>
          <ac:spMkLst>
            <pc:docMk/>
            <pc:sldMk cId="2973154683" sldId="1743"/>
            <ac:spMk id="2" creationId="{C53BB41D-9C5A-A703-2235-0910C1DCF8A9}"/>
          </ac:spMkLst>
        </pc:spChg>
        <pc:spChg chg="del">
          <ac:chgData name="Robert Folkesson" userId="1bf6bb29-0563-4237-98fb-38af4932e522" providerId="ADAL" clId="{3F034FB7-6488-4874-BEED-A81F24975242}" dt="2022-11-02T11:30:23.432" v="244" actId="478"/>
          <ac:spMkLst>
            <pc:docMk/>
            <pc:sldMk cId="2973154683" sldId="1743"/>
            <ac:spMk id="3" creationId="{C445E5D9-864E-0A18-1686-FF202091B0A7}"/>
          </ac:spMkLst>
        </pc:spChg>
        <pc:picChg chg="add mod">
          <ac:chgData name="Robert Folkesson" userId="1bf6bb29-0563-4237-98fb-38af4932e522" providerId="ADAL" clId="{3F034FB7-6488-4874-BEED-A81F24975242}" dt="2022-11-07T11:39:48.069" v="1399" actId="1076"/>
          <ac:picMkLst>
            <pc:docMk/>
            <pc:sldMk cId="2973154683" sldId="1743"/>
            <ac:picMk id="4" creationId="{BB687733-4790-B869-F964-931160B7D3C2}"/>
          </ac:picMkLst>
        </pc:picChg>
      </pc:sldChg>
      <pc:sldChg chg="add del">
        <pc:chgData name="Robert Folkesson" userId="1bf6bb29-0563-4237-98fb-38af4932e522" providerId="ADAL" clId="{3F034FB7-6488-4874-BEED-A81F24975242}" dt="2022-11-02T11:31:17.721" v="252" actId="47"/>
        <pc:sldMkLst>
          <pc:docMk/>
          <pc:sldMk cId="1501388137" sldId="1744"/>
        </pc:sldMkLst>
      </pc:sldChg>
      <pc:sldChg chg="new del">
        <pc:chgData name="Robert Folkesson" userId="1bf6bb29-0563-4237-98fb-38af4932e522" providerId="ADAL" clId="{3F034FB7-6488-4874-BEED-A81F24975242}" dt="2022-11-02T11:31:08.494" v="249" actId="47"/>
        <pc:sldMkLst>
          <pc:docMk/>
          <pc:sldMk cId="3198585865" sldId="1744"/>
        </pc:sldMkLst>
      </pc:sldChg>
      <pc:sldChg chg="addSp delSp modSp new mod modAnim">
        <pc:chgData name="Robert Folkesson" userId="1bf6bb29-0563-4237-98fb-38af4932e522" providerId="ADAL" clId="{3F034FB7-6488-4874-BEED-A81F24975242}" dt="2022-11-02T12:32:11.021" v="1283"/>
        <pc:sldMkLst>
          <pc:docMk/>
          <pc:sldMk cId="2662802490" sldId="1745"/>
        </pc:sldMkLst>
        <pc:spChg chg="mod">
          <ac:chgData name="Robert Folkesson" userId="1bf6bb29-0563-4237-98fb-38af4932e522" providerId="ADAL" clId="{3F034FB7-6488-4874-BEED-A81F24975242}" dt="2022-11-02T12:31:45.068" v="1278" actId="20577"/>
          <ac:spMkLst>
            <pc:docMk/>
            <pc:sldMk cId="2662802490" sldId="1745"/>
            <ac:spMk id="2" creationId="{E875EAFB-535F-3B5D-51D3-C8B1BBBBC384}"/>
          </ac:spMkLst>
        </pc:spChg>
        <pc:spChg chg="mod">
          <ac:chgData name="Robert Folkesson" userId="1bf6bb29-0563-4237-98fb-38af4932e522" providerId="ADAL" clId="{3F034FB7-6488-4874-BEED-A81F24975242}" dt="2022-11-02T11:56:50.804" v="1122" actId="790"/>
          <ac:spMkLst>
            <pc:docMk/>
            <pc:sldMk cId="2662802490" sldId="1745"/>
            <ac:spMk id="3" creationId="{246B01F8-E933-EBDF-D486-915A860A2AD2}"/>
          </ac:spMkLst>
        </pc:spChg>
        <pc:spChg chg="add del">
          <ac:chgData name="Robert Folkesson" userId="1bf6bb29-0563-4237-98fb-38af4932e522" providerId="ADAL" clId="{3F034FB7-6488-4874-BEED-A81F24975242}" dt="2022-11-02T11:40:06.757" v="485"/>
          <ac:spMkLst>
            <pc:docMk/>
            <pc:sldMk cId="2662802490" sldId="1745"/>
            <ac:spMk id="4" creationId="{3930E18D-9EDC-F3C2-E713-C0B019100CA7}"/>
          </ac:spMkLst>
        </pc:spChg>
        <pc:spChg chg="add del">
          <ac:chgData name="Robert Folkesson" userId="1bf6bb29-0563-4237-98fb-38af4932e522" providerId="ADAL" clId="{3F034FB7-6488-4874-BEED-A81F24975242}" dt="2022-11-02T11:40:32.942" v="489"/>
          <ac:spMkLst>
            <pc:docMk/>
            <pc:sldMk cId="2662802490" sldId="1745"/>
            <ac:spMk id="5" creationId="{D36A1830-ED05-7905-0040-EABF2E2FDF42}"/>
          </ac:spMkLst>
        </pc:spChg>
        <pc:spChg chg="add del mod">
          <ac:chgData name="Robert Folkesson" userId="1bf6bb29-0563-4237-98fb-38af4932e522" providerId="ADAL" clId="{3F034FB7-6488-4874-BEED-A81F24975242}" dt="2022-11-02T11:49:10.440" v="735" actId="478"/>
          <ac:spMkLst>
            <pc:docMk/>
            <pc:sldMk cId="2662802490" sldId="1745"/>
            <ac:spMk id="10" creationId="{C4482A28-B872-9B98-01E1-AFE53F811144}"/>
          </ac:spMkLst>
        </pc:spChg>
        <pc:spChg chg="add del mod">
          <ac:chgData name="Robert Folkesson" userId="1bf6bb29-0563-4237-98fb-38af4932e522" providerId="ADAL" clId="{3F034FB7-6488-4874-BEED-A81F24975242}" dt="2022-11-02T11:49:08.368" v="732" actId="478"/>
          <ac:spMkLst>
            <pc:docMk/>
            <pc:sldMk cId="2662802490" sldId="1745"/>
            <ac:spMk id="11" creationId="{CD56D15C-F07B-DC3F-AD44-F44F0792E981}"/>
          </ac:spMkLst>
        </pc:spChg>
        <pc:picChg chg="add del mod">
          <ac:chgData name="Robert Folkesson" userId="1bf6bb29-0563-4237-98fb-38af4932e522" providerId="ADAL" clId="{3F034FB7-6488-4874-BEED-A81F24975242}" dt="2022-11-02T11:41:13.358" v="496" actId="478"/>
          <ac:picMkLst>
            <pc:docMk/>
            <pc:sldMk cId="2662802490" sldId="1745"/>
            <ac:picMk id="7" creationId="{DDF961BB-F73F-368A-D13B-643344618E6F}"/>
          </ac:picMkLst>
        </pc:picChg>
        <pc:picChg chg="add del mod modCrop">
          <ac:chgData name="Robert Folkesson" userId="1bf6bb29-0563-4237-98fb-38af4932e522" providerId="ADAL" clId="{3F034FB7-6488-4874-BEED-A81F24975242}" dt="2022-11-02T11:49:10.024" v="733" actId="478"/>
          <ac:picMkLst>
            <pc:docMk/>
            <pc:sldMk cId="2662802490" sldId="1745"/>
            <ac:picMk id="9" creationId="{DA9B2F44-B406-1127-8B47-1BC0926FB678}"/>
          </ac:picMkLst>
        </pc:picChg>
        <pc:cxnChg chg="add del mod">
          <ac:chgData name="Robert Folkesson" userId="1bf6bb29-0563-4237-98fb-38af4932e522" providerId="ADAL" clId="{3F034FB7-6488-4874-BEED-A81F24975242}" dt="2022-11-02T11:49:11.632" v="736" actId="478"/>
          <ac:cxnSpMkLst>
            <pc:docMk/>
            <pc:sldMk cId="2662802490" sldId="1745"/>
            <ac:cxnSpMk id="13" creationId="{3B371253-0BB1-56F9-4975-E6545F32244F}"/>
          </ac:cxnSpMkLst>
        </pc:cxnChg>
        <pc:cxnChg chg="add del mod">
          <ac:chgData name="Robert Folkesson" userId="1bf6bb29-0563-4237-98fb-38af4932e522" providerId="ADAL" clId="{3F034FB7-6488-4874-BEED-A81F24975242}" dt="2022-11-02T11:49:11.632" v="736" actId="478"/>
          <ac:cxnSpMkLst>
            <pc:docMk/>
            <pc:sldMk cId="2662802490" sldId="1745"/>
            <ac:cxnSpMk id="14" creationId="{17B9434F-FD12-B59C-F87E-2B22257648AB}"/>
          </ac:cxnSpMkLst>
        </pc:cxnChg>
        <pc:cxnChg chg="add del mod">
          <ac:chgData name="Robert Folkesson" userId="1bf6bb29-0563-4237-98fb-38af4932e522" providerId="ADAL" clId="{3F034FB7-6488-4874-BEED-A81F24975242}" dt="2022-11-02T11:49:11.632" v="736" actId="478"/>
          <ac:cxnSpMkLst>
            <pc:docMk/>
            <pc:sldMk cId="2662802490" sldId="1745"/>
            <ac:cxnSpMk id="15" creationId="{68227F80-5819-0048-0B76-11E93408953A}"/>
          </ac:cxnSpMkLst>
        </pc:cxnChg>
        <pc:cxnChg chg="add del mod">
          <ac:chgData name="Robert Folkesson" userId="1bf6bb29-0563-4237-98fb-38af4932e522" providerId="ADAL" clId="{3F034FB7-6488-4874-BEED-A81F24975242}" dt="2022-11-02T11:49:11.632" v="736" actId="478"/>
          <ac:cxnSpMkLst>
            <pc:docMk/>
            <pc:sldMk cId="2662802490" sldId="1745"/>
            <ac:cxnSpMk id="17" creationId="{9380BF60-5A46-E552-8023-94F138B35326}"/>
          </ac:cxnSpMkLst>
        </pc:cxnChg>
      </pc:sldChg>
      <pc:sldChg chg="modSp add mod modAnim">
        <pc:chgData name="Robert Folkesson" userId="1bf6bb29-0563-4237-98fb-38af4932e522" providerId="ADAL" clId="{3F034FB7-6488-4874-BEED-A81F24975242}" dt="2022-11-07T12:13:47.912" v="1568" actId="20577"/>
        <pc:sldMkLst>
          <pc:docMk/>
          <pc:sldMk cId="2795459042" sldId="1746"/>
        </pc:sldMkLst>
        <pc:spChg chg="mod">
          <ac:chgData name="Robert Folkesson" userId="1bf6bb29-0563-4237-98fb-38af4932e522" providerId="ADAL" clId="{3F034FB7-6488-4874-BEED-A81F24975242}" dt="2022-11-07T12:13:47.912" v="1568" actId="20577"/>
          <ac:spMkLst>
            <pc:docMk/>
            <pc:sldMk cId="2795459042" sldId="1746"/>
            <ac:spMk id="2" creationId="{E875EAFB-535F-3B5D-51D3-C8B1BBBBC384}"/>
          </ac:spMkLst>
        </pc:spChg>
        <pc:spChg chg="mod">
          <ac:chgData name="Robert Folkesson" userId="1bf6bb29-0563-4237-98fb-38af4932e522" providerId="ADAL" clId="{3F034FB7-6488-4874-BEED-A81F24975242}" dt="2022-11-02T11:54:35.853" v="1121" actId="790"/>
          <ac:spMkLst>
            <pc:docMk/>
            <pc:sldMk cId="2795459042" sldId="1746"/>
            <ac:spMk id="3" creationId="{246B01F8-E933-EBDF-D486-915A860A2AD2}"/>
          </ac:spMkLst>
        </pc:spChg>
        <pc:spChg chg="mod">
          <ac:chgData name="Robert Folkesson" userId="1bf6bb29-0563-4237-98fb-38af4932e522" providerId="ADAL" clId="{3F034FB7-6488-4874-BEED-A81F24975242}" dt="2022-11-02T11:54:35.853" v="1121" actId="790"/>
          <ac:spMkLst>
            <pc:docMk/>
            <pc:sldMk cId="2795459042" sldId="1746"/>
            <ac:spMk id="10" creationId="{C4482A28-B872-9B98-01E1-AFE53F811144}"/>
          </ac:spMkLst>
        </pc:spChg>
        <pc:spChg chg="mod">
          <ac:chgData name="Robert Folkesson" userId="1bf6bb29-0563-4237-98fb-38af4932e522" providerId="ADAL" clId="{3F034FB7-6488-4874-BEED-A81F24975242}" dt="2022-11-02T11:54:35.853" v="1121" actId="790"/>
          <ac:spMkLst>
            <pc:docMk/>
            <pc:sldMk cId="2795459042" sldId="1746"/>
            <ac:spMk id="11" creationId="{CD56D15C-F07B-DC3F-AD44-F44F0792E981}"/>
          </ac:spMkLst>
        </pc:spChg>
        <pc:picChg chg="mod">
          <ac:chgData name="Robert Folkesson" userId="1bf6bb29-0563-4237-98fb-38af4932e522" providerId="ADAL" clId="{3F034FB7-6488-4874-BEED-A81F24975242}" dt="2022-11-02T11:49:57.513" v="761" actId="1076"/>
          <ac:picMkLst>
            <pc:docMk/>
            <pc:sldMk cId="2795459042" sldId="1746"/>
            <ac:picMk id="9" creationId="{DA9B2F44-B406-1127-8B47-1BC0926FB678}"/>
          </ac:picMkLst>
        </pc:picChg>
        <pc:cxnChg chg="mod">
          <ac:chgData name="Robert Folkesson" userId="1bf6bb29-0563-4237-98fb-38af4932e522" providerId="ADAL" clId="{3F034FB7-6488-4874-BEED-A81F24975242}" dt="2022-11-02T11:49:44.015" v="757" actId="1076"/>
          <ac:cxnSpMkLst>
            <pc:docMk/>
            <pc:sldMk cId="2795459042" sldId="1746"/>
            <ac:cxnSpMk id="13" creationId="{3B371253-0BB1-56F9-4975-E6545F32244F}"/>
          </ac:cxnSpMkLst>
        </pc:cxnChg>
        <pc:cxnChg chg="mod">
          <ac:chgData name="Robert Folkesson" userId="1bf6bb29-0563-4237-98fb-38af4932e522" providerId="ADAL" clId="{3F034FB7-6488-4874-BEED-A81F24975242}" dt="2022-11-02T11:49:44.015" v="757" actId="1076"/>
          <ac:cxnSpMkLst>
            <pc:docMk/>
            <pc:sldMk cId="2795459042" sldId="1746"/>
            <ac:cxnSpMk id="14" creationId="{17B9434F-FD12-B59C-F87E-2B22257648AB}"/>
          </ac:cxnSpMkLst>
        </pc:cxnChg>
        <pc:cxnChg chg="mod">
          <ac:chgData name="Robert Folkesson" userId="1bf6bb29-0563-4237-98fb-38af4932e522" providerId="ADAL" clId="{3F034FB7-6488-4874-BEED-A81F24975242}" dt="2022-11-02T11:49:44.015" v="757" actId="1076"/>
          <ac:cxnSpMkLst>
            <pc:docMk/>
            <pc:sldMk cId="2795459042" sldId="1746"/>
            <ac:cxnSpMk id="15" creationId="{68227F80-5819-0048-0B76-11E93408953A}"/>
          </ac:cxnSpMkLst>
        </pc:cxnChg>
        <pc:cxnChg chg="mod">
          <ac:chgData name="Robert Folkesson" userId="1bf6bb29-0563-4237-98fb-38af4932e522" providerId="ADAL" clId="{3F034FB7-6488-4874-BEED-A81F24975242}" dt="2022-11-02T11:49:44.015" v="757" actId="1076"/>
          <ac:cxnSpMkLst>
            <pc:docMk/>
            <pc:sldMk cId="2795459042" sldId="1746"/>
            <ac:cxnSpMk id="17" creationId="{9380BF60-5A46-E552-8023-94F138B35326}"/>
          </ac:cxnSpMkLst>
        </pc:cxnChg>
      </pc:sldChg>
      <pc:sldChg chg="new del">
        <pc:chgData name="Robert Folkesson" userId="1bf6bb29-0563-4237-98fb-38af4932e522" providerId="ADAL" clId="{3F034FB7-6488-4874-BEED-A81F24975242}" dt="2022-11-02T12:19:38.768" v="1144" actId="47"/>
        <pc:sldMkLst>
          <pc:docMk/>
          <pc:sldMk cId="3797777689" sldId="1747"/>
        </pc:sldMkLst>
      </pc:sldChg>
      <pc:sldChg chg="addSp delSp modSp new mod ord">
        <pc:chgData name="Robert Folkesson" userId="1bf6bb29-0563-4237-98fb-38af4932e522" providerId="ADAL" clId="{3F034FB7-6488-4874-BEED-A81F24975242}" dt="2022-11-07T12:22:44.324" v="1811" actId="26606"/>
        <pc:sldMkLst>
          <pc:docMk/>
          <pc:sldMk cId="3101250573" sldId="1748"/>
        </pc:sldMkLst>
        <pc:spChg chg="add del mod">
          <ac:chgData name="Robert Folkesson" userId="1bf6bb29-0563-4237-98fb-38af4932e522" providerId="ADAL" clId="{3F034FB7-6488-4874-BEED-A81F24975242}" dt="2022-11-02T12:23:28.918" v="1176" actId="26606"/>
          <ac:spMkLst>
            <pc:docMk/>
            <pc:sldMk cId="3101250573" sldId="1748"/>
            <ac:spMk id="2" creationId="{199BFE68-9233-29FF-8D1C-EFC1DAAF6B0C}"/>
          </ac:spMkLst>
        </pc:spChg>
        <pc:spChg chg="mod">
          <ac:chgData name="Robert Folkesson" userId="1bf6bb29-0563-4237-98fb-38af4932e522" providerId="ADAL" clId="{3F034FB7-6488-4874-BEED-A81F24975242}" dt="2022-11-02T12:23:28.918" v="1176" actId="26606"/>
          <ac:spMkLst>
            <pc:docMk/>
            <pc:sldMk cId="3101250573" sldId="1748"/>
            <ac:spMk id="3" creationId="{7AE25D0D-2A10-EBDB-0EBD-EEA861D38350}"/>
          </ac:spMkLst>
        </pc:spChg>
        <pc:spChg chg="add del mod">
          <ac:chgData name="Robert Folkesson" userId="1bf6bb29-0563-4237-98fb-38af4932e522" providerId="ADAL" clId="{3F034FB7-6488-4874-BEED-A81F24975242}" dt="2022-11-02T12:20:42.949" v="1149"/>
          <ac:spMkLst>
            <pc:docMk/>
            <pc:sldMk cId="3101250573" sldId="1748"/>
            <ac:spMk id="4" creationId="{70C3DFB9-2F25-85EE-FCAB-81941C329EFE}"/>
          </ac:spMkLst>
        </pc:spChg>
        <pc:spChg chg="add del">
          <ac:chgData name="Robert Folkesson" userId="1bf6bb29-0563-4237-98fb-38af4932e522" providerId="ADAL" clId="{3F034FB7-6488-4874-BEED-A81F24975242}" dt="2022-11-02T12:22:07.153" v="1165"/>
          <ac:spMkLst>
            <pc:docMk/>
            <pc:sldMk cId="3101250573" sldId="1748"/>
            <ac:spMk id="5" creationId="{00229D3A-CD47-DF19-E364-FA0CA43B32B6}"/>
          </ac:spMkLst>
        </pc:spChg>
        <pc:spChg chg="add del">
          <ac:chgData name="Robert Folkesson" userId="1bf6bb29-0563-4237-98fb-38af4932e522" providerId="ADAL" clId="{3F034FB7-6488-4874-BEED-A81F24975242}" dt="2022-11-02T12:22:09.333" v="1167"/>
          <ac:spMkLst>
            <pc:docMk/>
            <pc:sldMk cId="3101250573" sldId="1748"/>
            <ac:spMk id="6" creationId="{BFF01922-0601-6324-5713-7729500E94CE}"/>
          </ac:spMkLst>
        </pc:spChg>
        <pc:graphicFrameChg chg="add mod modGraphic">
          <ac:chgData name="Robert Folkesson" userId="1bf6bb29-0563-4237-98fb-38af4932e522" providerId="ADAL" clId="{3F034FB7-6488-4874-BEED-A81F24975242}" dt="2022-11-07T12:22:44.324" v="1811" actId="26606"/>
          <ac:graphicFrameMkLst>
            <pc:docMk/>
            <pc:sldMk cId="3101250573" sldId="1748"/>
            <ac:graphicFrameMk id="7" creationId="{606E2831-F326-877B-4D66-1DF29A44D7B0}"/>
          </ac:graphicFrameMkLst>
        </pc:graphicFrameChg>
      </pc:sldChg>
      <pc:sldChg chg="addSp delSp modSp new del mod modClrScheme chgLayout">
        <pc:chgData name="Robert Folkesson" userId="1bf6bb29-0563-4237-98fb-38af4932e522" providerId="ADAL" clId="{3F034FB7-6488-4874-BEED-A81F24975242}" dt="2022-11-07T12:25:05.792" v="1814" actId="47"/>
        <pc:sldMkLst>
          <pc:docMk/>
          <pc:sldMk cId="1175060149" sldId="1749"/>
        </pc:sldMkLst>
        <pc:spChg chg="del mod">
          <ac:chgData name="Robert Folkesson" userId="1bf6bb29-0563-4237-98fb-38af4932e522" providerId="ADAL" clId="{3F034FB7-6488-4874-BEED-A81F24975242}" dt="2022-11-02T12:30:17.315" v="1198" actId="478"/>
          <ac:spMkLst>
            <pc:docMk/>
            <pc:sldMk cId="1175060149" sldId="1749"/>
            <ac:spMk id="2" creationId="{500F69DA-234A-4742-1832-583D546B2AAC}"/>
          </ac:spMkLst>
        </pc:spChg>
        <pc:spChg chg="mod">
          <ac:chgData name="Robert Folkesson" userId="1bf6bb29-0563-4237-98fb-38af4932e522" providerId="ADAL" clId="{3F034FB7-6488-4874-BEED-A81F24975242}" dt="2022-11-02T12:30:31.484" v="1201" actId="26606"/>
          <ac:spMkLst>
            <pc:docMk/>
            <pc:sldMk cId="1175060149" sldId="1749"/>
            <ac:spMk id="3" creationId="{588384AE-2E89-3BB2-138F-DCE9E30FA940}"/>
          </ac:spMkLst>
        </pc:spChg>
        <pc:spChg chg="add del mod">
          <ac:chgData name="Robert Folkesson" userId="1bf6bb29-0563-4237-98fb-38af4932e522" providerId="ADAL" clId="{3F034FB7-6488-4874-BEED-A81F24975242}" dt="2022-11-02T12:30:20.726" v="1199" actId="478"/>
          <ac:spMkLst>
            <pc:docMk/>
            <pc:sldMk cId="1175060149" sldId="1749"/>
            <ac:spMk id="5" creationId="{3F35238D-E126-B506-8717-9897C1009ACF}"/>
          </ac:spMkLst>
        </pc:spChg>
        <pc:spChg chg="add mod">
          <ac:chgData name="Robert Folkesson" userId="1bf6bb29-0563-4237-98fb-38af4932e522" providerId="ADAL" clId="{3F034FB7-6488-4874-BEED-A81F24975242}" dt="2022-11-02T12:30:31.484" v="1201" actId="26606"/>
          <ac:spMkLst>
            <pc:docMk/>
            <pc:sldMk cId="1175060149" sldId="1749"/>
            <ac:spMk id="8" creationId="{E5EAFE20-3E55-92B6-79F7-60B27479861C}"/>
          </ac:spMkLst>
        </pc:spChg>
      </pc:sldChg>
      <pc:sldChg chg="new del">
        <pc:chgData name="Robert Folkesson" userId="1bf6bb29-0563-4237-98fb-38af4932e522" providerId="ADAL" clId="{3F034FB7-6488-4874-BEED-A81F24975242}" dt="2022-11-02T12:44:30.163" v="1309" actId="47"/>
        <pc:sldMkLst>
          <pc:docMk/>
          <pc:sldMk cId="942145965" sldId="1750"/>
        </pc:sldMkLst>
      </pc:sldChg>
      <pc:sldChg chg="addSp delSp modSp add mod delAnim modAnim">
        <pc:chgData name="Robert Folkesson" userId="1bf6bb29-0563-4237-98fb-38af4932e522" providerId="ADAL" clId="{3F034FB7-6488-4874-BEED-A81F24975242}" dt="2022-11-08T10:45:59.588" v="2168" actId="20577"/>
        <pc:sldMkLst>
          <pc:docMk/>
          <pc:sldMk cId="3238757125" sldId="1750"/>
        </pc:sldMkLst>
        <pc:spChg chg="add mod ord">
          <ac:chgData name="Robert Folkesson" userId="1bf6bb29-0563-4237-98fb-38af4932e522" providerId="ADAL" clId="{3F034FB7-6488-4874-BEED-A81F24975242}" dt="2022-11-08T10:36:39.920" v="2140" actId="1076"/>
          <ac:spMkLst>
            <pc:docMk/>
            <pc:sldMk cId="3238757125" sldId="1750"/>
            <ac:spMk id="2" creationId="{D2E9536E-3AE9-3FEA-B54B-108B13334BA4}"/>
          </ac:spMkLst>
        </pc:spChg>
        <pc:spChg chg="del">
          <ac:chgData name="Robert Folkesson" userId="1bf6bb29-0563-4237-98fb-38af4932e522" providerId="ADAL" clId="{3F034FB7-6488-4874-BEED-A81F24975242}" dt="2022-11-02T12:44:48.896" v="1323" actId="478"/>
          <ac:spMkLst>
            <pc:docMk/>
            <pc:sldMk cId="3238757125" sldId="1750"/>
            <ac:spMk id="2" creationId="{E875EAFB-535F-3B5D-51D3-C8B1BBBBC384}"/>
          </ac:spMkLst>
        </pc:spChg>
        <pc:spChg chg="mod ord">
          <ac:chgData name="Robert Folkesson" userId="1bf6bb29-0563-4237-98fb-38af4932e522" providerId="ADAL" clId="{3F034FB7-6488-4874-BEED-A81F24975242}" dt="2022-11-08T10:45:59.588" v="2168" actId="20577"/>
          <ac:spMkLst>
            <pc:docMk/>
            <pc:sldMk cId="3238757125" sldId="1750"/>
            <ac:spMk id="3" creationId="{246B01F8-E933-EBDF-D486-915A860A2AD2}"/>
          </ac:spMkLst>
        </pc:spChg>
        <pc:spChg chg="add del mod">
          <ac:chgData name="Robert Folkesson" userId="1bf6bb29-0563-4237-98fb-38af4932e522" providerId="ADAL" clId="{3F034FB7-6488-4874-BEED-A81F24975242}" dt="2022-11-02T12:45:10.919" v="1324" actId="478"/>
          <ac:spMkLst>
            <pc:docMk/>
            <pc:sldMk cId="3238757125" sldId="1750"/>
            <ac:spMk id="5" creationId="{BDCA992E-124E-2652-D175-066832D3220F}"/>
          </ac:spMkLst>
        </pc:spChg>
        <pc:spChg chg="add del">
          <ac:chgData name="Robert Folkesson" userId="1bf6bb29-0563-4237-98fb-38af4932e522" providerId="ADAL" clId="{3F034FB7-6488-4874-BEED-A81F24975242}" dt="2022-11-02T12:45:22.473" v="1326" actId="478"/>
          <ac:spMkLst>
            <pc:docMk/>
            <pc:sldMk cId="3238757125" sldId="1750"/>
            <ac:spMk id="6" creationId="{68000B5D-B0C4-C11C-141F-64A9E8C39943}"/>
          </ac:spMkLst>
        </pc:spChg>
        <pc:spChg chg="add del mod">
          <ac:chgData name="Robert Folkesson" userId="1bf6bb29-0563-4237-98fb-38af4932e522" providerId="ADAL" clId="{3F034FB7-6488-4874-BEED-A81F24975242}" dt="2022-11-02T12:46:10.990" v="1335" actId="478"/>
          <ac:spMkLst>
            <pc:docMk/>
            <pc:sldMk cId="3238757125" sldId="1750"/>
            <ac:spMk id="7" creationId="{3E467129-30C7-C58B-B054-4C8A9CCFC0C3}"/>
          </ac:spMkLst>
        </pc:spChg>
        <pc:spChg chg="add del">
          <ac:chgData name="Robert Folkesson" userId="1bf6bb29-0563-4237-98fb-38af4932e522" providerId="ADAL" clId="{3F034FB7-6488-4874-BEED-A81F24975242}" dt="2022-11-02T12:45:34.153" v="1329"/>
          <ac:spMkLst>
            <pc:docMk/>
            <pc:sldMk cId="3238757125" sldId="1750"/>
            <ac:spMk id="8" creationId="{4EAE7D38-2019-A8D5-5910-E1468C6D744A}"/>
          </ac:spMkLst>
        </pc:spChg>
        <pc:spChg chg="add del">
          <ac:chgData name="Robert Folkesson" userId="1bf6bb29-0563-4237-98fb-38af4932e522" providerId="ADAL" clId="{3F034FB7-6488-4874-BEED-A81F24975242}" dt="2022-11-02T12:46:09.407" v="1334"/>
          <ac:spMkLst>
            <pc:docMk/>
            <pc:sldMk cId="3238757125" sldId="1750"/>
            <ac:spMk id="9" creationId="{C8C209A1-B24D-1A10-7F4C-5F2602073784}"/>
          </ac:spMkLst>
        </pc:spChg>
        <pc:spChg chg="add">
          <ac:chgData name="Robert Folkesson" userId="1bf6bb29-0563-4237-98fb-38af4932e522" providerId="ADAL" clId="{3F034FB7-6488-4874-BEED-A81F24975242}" dt="2022-11-02T13:15:16.198" v="1369"/>
          <ac:spMkLst>
            <pc:docMk/>
            <pc:sldMk cId="3238757125" sldId="1750"/>
            <ac:spMk id="12" creationId="{BDAB119B-62D2-5ED9-3707-7A1C09C97910}"/>
          </ac:spMkLst>
        </pc:spChg>
        <pc:spChg chg="add mod">
          <ac:chgData name="Robert Folkesson" userId="1bf6bb29-0563-4237-98fb-38af4932e522" providerId="ADAL" clId="{3F034FB7-6488-4874-BEED-A81F24975242}" dt="2022-11-08T10:36:52.954" v="2148" actId="1076"/>
          <ac:spMkLst>
            <pc:docMk/>
            <pc:sldMk cId="3238757125" sldId="1750"/>
            <ac:spMk id="14" creationId="{A915CA3C-9FD3-B945-01F8-F989765092AF}"/>
          </ac:spMkLst>
        </pc:spChg>
        <pc:picChg chg="add del mod modCrop">
          <ac:chgData name="Robert Folkesson" userId="1bf6bb29-0563-4237-98fb-38af4932e522" providerId="ADAL" clId="{3F034FB7-6488-4874-BEED-A81F24975242}" dt="2022-11-08T10:34:50.960" v="2133" actId="478"/>
          <ac:picMkLst>
            <pc:docMk/>
            <pc:sldMk cId="3238757125" sldId="1750"/>
            <ac:picMk id="5" creationId="{2576C30A-BC5C-E1B6-D620-726C849C5740}"/>
          </ac:picMkLst>
        </pc:picChg>
        <pc:picChg chg="add mod">
          <ac:chgData name="Robert Folkesson" userId="1bf6bb29-0563-4237-98fb-38af4932e522" providerId="ADAL" clId="{3F034FB7-6488-4874-BEED-A81F24975242}" dt="2022-11-08T10:36:17.223" v="2135" actId="1076"/>
          <ac:picMkLst>
            <pc:docMk/>
            <pc:sldMk cId="3238757125" sldId="1750"/>
            <ac:picMk id="7" creationId="{8E67F3F3-A69C-6A6C-A69B-0D380A447B97}"/>
          </ac:picMkLst>
        </pc:picChg>
        <pc:picChg chg="add del mod">
          <ac:chgData name="Robert Folkesson" userId="1bf6bb29-0563-4237-98fb-38af4932e522" providerId="ADAL" clId="{3F034FB7-6488-4874-BEED-A81F24975242}" dt="2022-11-08T09:32:47.398" v="2122" actId="478"/>
          <ac:picMkLst>
            <pc:docMk/>
            <pc:sldMk cId="3238757125" sldId="1750"/>
            <ac:picMk id="11" creationId="{9183736B-D901-081E-E837-35F067F1DEF5}"/>
          </ac:picMkLst>
        </pc:picChg>
      </pc:sldChg>
      <pc:sldChg chg="addSp delSp modSp add mod">
        <pc:chgData name="Robert Folkesson" userId="1bf6bb29-0563-4237-98fb-38af4932e522" providerId="ADAL" clId="{3F034FB7-6488-4874-BEED-A81F24975242}" dt="2022-11-02T12:54:45.281" v="1368" actId="113"/>
        <pc:sldMkLst>
          <pc:docMk/>
          <pc:sldMk cId="3093073726" sldId="1751"/>
        </pc:sldMkLst>
        <pc:spChg chg="mod">
          <ac:chgData name="Robert Folkesson" userId="1bf6bb29-0563-4237-98fb-38af4932e522" providerId="ADAL" clId="{3F034FB7-6488-4874-BEED-A81F24975242}" dt="2022-11-02T12:47:24.886" v="1349" actId="20577"/>
          <ac:spMkLst>
            <pc:docMk/>
            <pc:sldMk cId="3093073726" sldId="1751"/>
            <ac:spMk id="2" creationId="{00000000-0000-0000-0000-000000000000}"/>
          </ac:spMkLst>
        </pc:spChg>
        <pc:spChg chg="mod">
          <ac:chgData name="Robert Folkesson" userId="1bf6bb29-0563-4237-98fb-38af4932e522" providerId="ADAL" clId="{3F034FB7-6488-4874-BEED-A81F24975242}" dt="2022-11-02T12:54:45.281" v="1368" actId="113"/>
          <ac:spMkLst>
            <pc:docMk/>
            <pc:sldMk cId="3093073726" sldId="1751"/>
            <ac:spMk id="3" creationId="{00000000-0000-0000-0000-000000000000}"/>
          </ac:spMkLst>
        </pc:spChg>
        <pc:spChg chg="del">
          <ac:chgData name="Robert Folkesson" userId="1bf6bb29-0563-4237-98fb-38af4932e522" providerId="ADAL" clId="{3F034FB7-6488-4874-BEED-A81F24975242}" dt="2022-11-02T12:47:27.492" v="1350" actId="478"/>
          <ac:spMkLst>
            <pc:docMk/>
            <pc:sldMk cId="3093073726" sldId="1751"/>
            <ac:spMk id="4" creationId="{00000000-0000-0000-0000-000000000000}"/>
          </ac:spMkLst>
        </pc:spChg>
        <pc:spChg chg="add del mod">
          <ac:chgData name="Robert Folkesson" userId="1bf6bb29-0563-4237-98fb-38af4932e522" providerId="ADAL" clId="{3F034FB7-6488-4874-BEED-A81F24975242}" dt="2022-11-02T12:47:48.044" v="1366" actId="478"/>
          <ac:spMkLst>
            <pc:docMk/>
            <pc:sldMk cId="3093073726" sldId="1751"/>
            <ac:spMk id="6" creationId="{1AED801B-8AE9-6544-E3A1-6C3970553EE9}"/>
          </ac:spMkLst>
        </pc:spChg>
        <pc:spChg chg="mod">
          <ac:chgData name="Robert Folkesson" userId="1bf6bb29-0563-4237-98fb-38af4932e522" providerId="ADAL" clId="{3F034FB7-6488-4874-BEED-A81F24975242}" dt="2022-11-02T12:47:44.647" v="1365" actId="20577"/>
          <ac:spMkLst>
            <pc:docMk/>
            <pc:sldMk cId="3093073726" sldId="1751"/>
            <ac:spMk id="8" creationId="{075F4515-77ED-4FD3-EDE8-95AEEF1F978D}"/>
          </ac:spMkLst>
        </pc:spChg>
      </pc:sldChg>
      <pc:sldChg chg="add mod modShow">
        <pc:chgData name="Robert Folkesson" userId="1bf6bb29-0563-4237-98fb-38af4932e522" providerId="ADAL" clId="{3F034FB7-6488-4874-BEED-A81F24975242}" dt="2022-11-07T11:55:57.434" v="1469" actId="729"/>
        <pc:sldMkLst>
          <pc:docMk/>
          <pc:sldMk cId="3495301472" sldId="1752"/>
        </pc:sldMkLst>
      </pc:sldChg>
      <pc:sldChg chg="addSp delSp modSp add mod addAnim delAnim modAnim">
        <pc:chgData name="Robert Folkesson" userId="1bf6bb29-0563-4237-98fb-38af4932e522" providerId="ADAL" clId="{3F034FB7-6488-4874-BEED-A81F24975242}" dt="2022-11-07T11:54:57.010" v="1468" actId="167"/>
        <pc:sldMkLst>
          <pc:docMk/>
          <pc:sldMk cId="2458838382" sldId="1753"/>
        </pc:sldMkLst>
        <pc:spChg chg="add mod ord">
          <ac:chgData name="Robert Folkesson" userId="1bf6bb29-0563-4237-98fb-38af4932e522" providerId="ADAL" clId="{3F034FB7-6488-4874-BEED-A81F24975242}" dt="2022-11-07T11:54:57.010" v="1468" actId="167"/>
          <ac:spMkLst>
            <pc:docMk/>
            <pc:sldMk cId="2458838382" sldId="1753"/>
            <ac:spMk id="3" creationId="{8CACC576-F343-42EA-FE83-F3F3AEE299BA}"/>
          </ac:spMkLst>
        </pc:spChg>
        <pc:spChg chg="add del mod">
          <ac:chgData name="Robert Folkesson" userId="1bf6bb29-0563-4237-98fb-38af4932e522" providerId="ADAL" clId="{3F034FB7-6488-4874-BEED-A81F24975242}" dt="2022-11-07T11:51:47.893" v="1456" actId="478"/>
          <ac:spMkLst>
            <pc:docMk/>
            <pc:sldMk cId="2458838382" sldId="1753"/>
            <ac:spMk id="8" creationId="{E6D63A8D-3280-523A-05D0-64233F1C8CE7}"/>
          </ac:spMkLst>
        </pc:spChg>
        <pc:spChg chg="add del">
          <ac:chgData name="Robert Folkesson" userId="1bf6bb29-0563-4237-98fb-38af4932e522" providerId="ADAL" clId="{3F034FB7-6488-4874-BEED-A81F24975242}" dt="2022-11-07T11:53:22.175" v="1460" actId="478"/>
          <ac:spMkLst>
            <pc:docMk/>
            <pc:sldMk cId="2458838382" sldId="1753"/>
            <ac:spMk id="14" creationId="{6E933F39-8FD9-318A-60DD-53A449D3B3C5}"/>
          </ac:spMkLst>
        </pc:spChg>
      </pc:sldChg>
      <pc:sldChg chg="addSp delSp modSp add del mod addAnim delAnim modAnim">
        <pc:chgData name="Robert Folkesson" userId="1bf6bb29-0563-4237-98fb-38af4932e522" providerId="ADAL" clId="{3F034FB7-6488-4874-BEED-A81F24975242}" dt="2022-11-07T11:49:07.797" v="1436" actId="47"/>
        <pc:sldMkLst>
          <pc:docMk/>
          <pc:sldMk cId="3919925936" sldId="1753"/>
        </pc:sldMkLst>
        <pc:spChg chg="add del mod">
          <ac:chgData name="Robert Folkesson" userId="1bf6bb29-0563-4237-98fb-38af4932e522" providerId="ADAL" clId="{3F034FB7-6488-4874-BEED-A81F24975242}" dt="2022-11-07T11:41:26.734" v="1408"/>
          <ac:spMkLst>
            <pc:docMk/>
            <pc:sldMk cId="3919925936" sldId="1753"/>
            <ac:spMk id="3" creationId="{4095B41C-4FC7-A131-A31A-1C23F3DA2E87}"/>
          </ac:spMkLst>
        </pc:spChg>
        <pc:spChg chg="add del">
          <ac:chgData name="Robert Folkesson" userId="1bf6bb29-0563-4237-98fb-38af4932e522" providerId="ADAL" clId="{3F034FB7-6488-4874-BEED-A81F24975242}" dt="2022-11-07T11:41:45.737" v="1412" actId="478"/>
          <ac:spMkLst>
            <pc:docMk/>
            <pc:sldMk cId="3919925936" sldId="1753"/>
            <ac:spMk id="4" creationId="{AD1CF1B5-F48B-EAA4-62ED-2E5F340EE68E}"/>
          </ac:spMkLst>
        </pc:spChg>
        <pc:spChg chg="add del mod">
          <ac:chgData name="Robert Folkesson" userId="1bf6bb29-0563-4237-98fb-38af4932e522" providerId="ADAL" clId="{3F034FB7-6488-4874-BEED-A81F24975242}" dt="2022-11-07T11:41:26.734" v="1408"/>
          <ac:spMkLst>
            <pc:docMk/>
            <pc:sldMk cId="3919925936" sldId="1753"/>
            <ac:spMk id="5" creationId="{E714EF52-B282-89C5-22BA-98828644F0DC}"/>
          </ac:spMkLst>
        </pc:spChg>
        <pc:spChg chg="add del mod">
          <ac:chgData name="Robert Folkesson" userId="1bf6bb29-0563-4237-98fb-38af4932e522" providerId="ADAL" clId="{3F034FB7-6488-4874-BEED-A81F24975242}" dt="2022-11-07T11:41:26.734" v="1408"/>
          <ac:spMkLst>
            <pc:docMk/>
            <pc:sldMk cId="3919925936" sldId="1753"/>
            <ac:spMk id="6" creationId="{3AD96AC7-1AAC-1CE6-6A10-87110BC53A81}"/>
          </ac:spMkLst>
        </pc:spChg>
        <pc:spChg chg="add del">
          <ac:chgData name="Robert Folkesson" userId="1bf6bb29-0563-4237-98fb-38af4932e522" providerId="ADAL" clId="{3F034FB7-6488-4874-BEED-A81F24975242}" dt="2022-11-07T11:41:45.737" v="1412" actId="478"/>
          <ac:spMkLst>
            <pc:docMk/>
            <pc:sldMk cId="3919925936" sldId="1753"/>
            <ac:spMk id="7" creationId="{AD15CEE6-8826-9EF6-EAD6-885775278194}"/>
          </ac:spMkLst>
        </pc:spChg>
        <pc:spChg chg="add del">
          <ac:chgData name="Robert Folkesson" userId="1bf6bb29-0563-4237-98fb-38af4932e522" providerId="ADAL" clId="{3F034FB7-6488-4874-BEED-A81F24975242}" dt="2022-11-07T11:41:45.737" v="1412" actId="478"/>
          <ac:spMkLst>
            <pc:docMk/>
            <pc:sldMk cId="3919925936" sldId="1753"/>
            <ac:spMk id="8" creationId="{E6D63A8D-3280-523A-05D0-64233F1C8CE7}"/>
          </ac:spMkLst>
        </pc:spChg>
        <pc:spChg chg="add del mod">
          <ac:chgData name="Robert Folkesson" userId="1bf6bb29-0563-4237-98fb-38af4932e522" providerId="ADAL" clId="{3F034FB7-6488-4874-BEED-A81F24975242}" dt="2022-11-07T11:41:26.734" v="1408"/>
          <ac:spMkLst>
            <pc:docMk/>
            <pc:sldMk cId="3919925936" sldId="1753"/>
            <ac:spMk id="9" creationId="{5C39C5F0-565E-B92F-6AB4-6F8390EBEF8E}"/>
          </ac:spMkLst>
        </pc:spChg>
        <pc:spChg chg="add del mod">
          <ac:chgData name="Robert Folkesson" userId="1bf6bb29-0563-4237-98fb-38af4932e522" providerId="ADAL" clId="{3F034FB7-6488-4874-BEED-A81F24975242}" dt="2022-11-07T11:41:26.734" v="1408"/>
          <ac:spMkLst>
            <pc:docMk/>
            <pc:sldMk cId="3919925936" sldId="1753"/>
            <ac:spMk id="10" creationId="{3DED6D33-43F1-C33C-DCE5-465613C4806D}"/>
          </ac:spMkLst>
        </pc:spChg>
        <pc:spChg chg="add mod">
          <ac:chgData name="Robert Folkesson" userId="1bf6bb29-0563-4237-98fb-38af4932e522" providerId="ADAL" clId="{3F034FB7-6488-4874-BEED-A81F24975242}" dt="2022-11-07T11:47:43.438" v="1429" actId="1076"/>
          <ac:spMkLst>
            <pc:docMk/>
            <pc:sldMk cId="3919925936" sldId="1753"/>
            <ac:spMk id="11" creationId="{A627717A-1A01-1F35-99F6-266760811E02}"/>
          </ac:spMkLst>
        </pc:spChg>
        <pc:spChg chg="add mod">
          <ac:chgData name="Robert Folkesson" userId="1bf6bb29-0563-4237-98fb-38af4932e522" providerId="ADAL" clId="{3F034FB7-6488-4874-BEED-A81F24975242}" dt="2022-11-07T11:47:43.438" v="1429" actId="1076"/>
          <ac:spMkLst>
            <pc:docMk/>
            <pc:sldMk cId="3919925936" sldId="1753"/>
            <ac:spMk id="12" creationId="{D98F1A10-5A37-8467-D5C9-3DA683B896F3}"/>
          </ac:spMkLst>
        </pc:spChg>
        <pc:spChg chg="add mod">
          <ac:chgData name="Robert Folkesson" userId="1bf6bb29-0563-4237-98fb-38af4932e522" providerId="ADAL" clId="{3F034FB7-6488-4874-BEED-A81F24975242}" dt="2022-11-07T11:47:43.438" v="1429" actId="1076"/>
          <ac:spMkLst>
            <pc:docMk/>
            <pc:sldMk cId="3919925936" sldId="1753"/>
            <ac:spMk id="13" creationId="{E3999963-49F1-AC6D-3ABB-E1BF85A1AE50}"/>
          </ac:spMkLst>
        </pc:spChg>
        <pc:spChg chg="add del">
          <ac:chgData name="Robert Folkesson" userId="1bf6bb29-0563-4237-98fb-38af4932e522" providerId="ADAL" clId="{3F034FB7-6488-4874-BEED-A81F24975242}" dt="2022-11-07T11:41:45.737" v="1412" actId="478"/>
          <ac:spMkLst>
            <pc:docMk/>
            <pc:sldMk cId="3919925936" sldId="1753"/>
            <ac:spMk id="14" creationId="{6E933F39-8FD9-318A-60DD-53A449D3B3C5}"/>
          </ac:spMkLst>
        </pc:spChg>
        <pc:spChg chg="add del">
          <ac:chgData name="Robert Folkesson" userId="1bf6bb29-0563-4237-98fb-38af4932e522" providerId="ADAL" clId="{3F034FB7-6488-4874-BEED-A81F24975242}" dt="2022-11-07T11:41:45.737" v="1412" actId="478"/>
          <ac:spMkLst>
            <pc:docMk/>
            <pc:sldMk cId="3919925936" sldId="1753"/>
            <ac:spMk id="15" creationId="{158F47B3-4122-6862-1B56-5C0AD47CA898}"/>
          </ac:spMkLst>
        </pc:spChg>
        <pc:spChg chg="add mod">
          <ac:chgData name="Robert Folkesson" userId="1bf6bb29-0563-4237-98fb-38af4932e522" providerId="ADAL" clId="{3F034FB7-6488-4874-BEED-A81F24975242}" dt="2022-11-07T11:47:43.438" v="1429" actId="1076"/>
          <ac:spMkLst>
            <pc:docMk/>
            <pc:sldMk cId="3919925936" sldId="1753"/>
            <ac:spMk id="16" creationId="{CDB07C3B-9CB1-1F0A-8163-7B1CAE86F126}"/>
          </ac:spMkLst>
        </pc:spChg>
        <pc:spChg chg="add mod">
          <ac:chgData name="Robert Folkesson" userId="1bf6bb29-0563-4237-98fb-38af4932e522" providerId="ADAL" clId="{3F034FB7-6488-4874-BEED-A81F24975242}" dt="2022-11-07T11:47:43.438" v="1429" actId="1076"/>
          <ac:spMkLst>
            <pc:docMk/>
            <pc:sldMk cId="3919925936" sldId="1753"/>
            <ac:spMk id="17" creationId="{99EA9A4B-0F34-B873-83AD-8D296DFC8659}"/>
          </ac:spMkLst>
        </pc:spChg>
      </pc:sldChg>
      <pc:sldChg chg="modSp add del mod">
        <pc:chgData name="Robert Folkesson" userId="1bf6bb29-0563-4237-98fb-38af4932e522" providerId="ADAL" clId="{3F034FB7-6488-4874-BEED-A81F24975242}" dt="2022-11-07T11:49:06.776" v="1435" actId="47"/>
        <pc:sldMkLst>
          <pc:docMk/>
          <pc:sldMk cId="324392862" sldId="1754"/>
        </pc:sldMkLst>
        <pc:spChg chg="mod">
          <ac:chgData name="Robert Folkesson" userId="1bf6bb29-0563-4237-98fb-38af4932e522" providerId="ADAL" clId="{3F034FB7-6488-4874-BEED-A81F24975242}" dt="2022-11-07T11:49:00.264" v="1434" actId="14100"/>
          <ac:spMkLst>
            <pc:docMk/>
            <pc:sldMk cId="324392862" sldId="1754"/>
            <ac:spMk id="4" creationId="{AD1CF1B5-F48B-EAA4-62ED-2E5F340EE68E}"/>
          </ac:spMkLst>
        </pc:spChg>
        <pc:spChg chg="mod">
          <ac:chgData name="Robert Folkesson" userId="1bf6bb29-0563-4237-98fb-38af4932e522" providerId="ADAL" clId="{3F034FB7-6488-4874-BEED-A81F24975242}" dt="2022-11-07T11:48:55.250" v="1433" actId="14100"/>
          <ac:spMkLst>
            <pc:docMk/>
            <pc:sldMk cId="324392862" sldId="1754"/>
            <ac:spMk id="8" creationId="{E6D63A8D-3280-523A-05D0-64233F1C8CE7}"/>
          </ac:spMkLst>
        </pc:spChg>
      </pc:sldChg>
      <pc:sldChg chg="add del">
        <pc:chgData name="Robert Folkesson" userId="1bf6bb29-0563-4237-98fb-38af4932e522" providerId="ADAL" clId="{3F034FB7-6488-4874-BEED-A81F24975242}" dt="2022-11-07T12:21:36.438" v="1751" actId="47"/>
        <pc:sldMkLst>
          <pc:docMk/>
          <pc:sldMk cId="3660448286" sldId="1754"/>
        </pc:sldMkLst>
      </pc:sldChg>
      <pc:sldChg chg="addSp delSp modSp new mod modAnim">
        <pc:chgData name="Robert Folkesson" userId="1bf6bb29-0563-4237-98fb-38af4932e522" providerId="ADAL" clId="{3F034FB7-6488-4874-BEED-A81F24975242}" dt="2022-11-07T12:20:37.904" v="1750" actId="20577"/>
        <pc:sldMkLst>
          <pc:docMk/>
          <pc:sldMk cId="1567556684" sldId="1755"/>
        </pc:sldMkLst>
        <pc:spChg chg="del">
          <ac:chgData name="Robert Folkesson" userId="1bf6bb29-0563-4237-98fb-38af4932e522" providerId="ADAL" clId="{3F034FB7-6488-4874-BEED-A81F24975242}" dt="2022-11-07T11:57:49.808" v="1496" actId="478"/>
          <ac:spMkLst>
            <pc:docMk/>
            <pc:sldMk cId="1567556684" sldId="1755"/>
            <ac:spMk id="2" creationId="{5CC59C99-91FB-357E-746A-D140E1B8A5FE}"/>
          </ac:spMkLst>
        </pc:spChg>
        <pc:spChg chg="mod">
          <ac:chgData name="Robert Folkesson" userId="1bf6bb29-0563-4237-98fb-38af4932e522" providerId="ADAL" clId="{3F034FB7-6488-4874-BEED-A81F24975242}" dt="2022-11-07T11:58:00.550" v="1499"/>
          <ac:spMkLst>
            <pc:docMk/>
            <pc:sldMk cId="1567556684" sldId="1755"/>
            <ac:spMk id="3" creationId="{C0C1D031-5291-D974-6DDC-5BC39CF39FC8}"/>
          </ac:spMkLst>
        </pc:spChg>
        <pc:spChg chg="add mod">
          <ac:chgData name="Robert Folkesson" userId="1bf6bb29-0563-4237-98fb-38af4932e522" providerId="ADAL" clId="{3F034FB7-6488-4874-BEED-A81F24975242}" dt="2022-11-07T12:00:07.903" v="1552" actId="1076"/>
          <ac:spMkLst>
            <pc:docMk/>
            <pc:sldMk cId="1567556684" sldId="1755"/>
            <ac:spMk id="4" creationId="{636C9BBB-8CA1-1F48-7DCE-048AAF4E7087}"/>
          </ac:spMkLst>
        </pc:spChg>
        <pc:spChg chg="add mod">
          <ac:chgData name="Robert Folkesson" userId="1bf6bb29-0563-4237-98fb-38af4932e522" providerId="ADAL" clId="{3F034FB7-6488-4874-BEED-A81F24975242}" dt="2022-11-07T12:15:30.788" v="1578" actId="1076"/>
          <ac:spMkLst>
            <pc:docMk/>
            <pc:sldMk cId="1567556684" sldId="1755"/>
            <ac:spMk id="5" creationId="{CF657818-BE36-38F4-33BD-930862E3AC0E}"/>
          </ac:spMkLst>
        </pc:spChg>
        <pc:spChg chg="add mod">
          <ac:chgData name="Robert Folkesson" userId="1bf6bb29-0563-4237-98fb-38af4932e522" providerId="ADAL" clId="{3F034FB7-6488-4874-BEED-A81F24975242}" dt="2022-11-07T12:00:35.523" v="1558" actId="1076"/>
          <ac:spMkLst>
            <pc:docMk/>
            <pc:sldMk cId="1567556684" sldId="1755"/>
            <ac:spMk id="6" creationId="{71F0F57C-EE13-DF54-0432-4124767D21EC}"/>
          </ac:spMkLst>
        </pc:spChg>
        <pc:spChg chg="add mod">
          <ac:chgData name="Robert Folkesson" userId="1bf6bb29-0563-4237-98fb-38af4932e522" providerId="ADAL" clId="{3F034FB7-6488-4874-BEED-A81F24975242}" dt="2022-11-07T12:15:46.823" v="1580" actId="14100"/>
          <ac:spMkLst>
            <pc:docMk/>
            <pc:sldMk cId="1567556684" sldId="1755"/>
            <ac:spMk id="7" creationId="{2B573D6D-C131-D33C-A9F5-17C9F2E6AF91}"/>
          </ac:spMkLst>
        </pc:spChg>
        <pc:spChg chg="add del mod">
          <ac:chgData name="Robert Folkesson" userId="1bf6bb29-0563-4237-98fb-38af4932e522" providerId="ADAL" clId="{3F034FB7-6488-4874-BEED-A81F24975242}" dt="2022-11-07T12:15:21.087" v="1577" actId="14100"/>
          <ac:spMkLst>
            <pc:docMk/>
            <pc:sldMk cId="1567556684" sldId="1755"/>
            <ac:spMk id="8" creationId="{E91489FF-E1DB-2C32-98D5-EC875036273F}"/>
          </ac:spMkLst>
        </pc:spChg>
        <pc:spChg chg="add mod">
          <ac:chgData name="Robert Folkesson" userId="1bf6bb29-0563-4237-98fb-38af4932e522" providerId="ADAL" clId="{3F034FB7-6488-4874-BEED-A81F24975242}" dt="2022-11-07T12:15:53.771" v="1582" actId="1076"/>
          <ac:spMkLst>
            <pc:docMk/>
            <pc:sldMk cId="1567556684" sldId="1755"/>
            <ac:spMk id="9" creationId="{D23E5A49-C483-FB13-E40F-47A78E862FC0}"/>
          </ac:spMkLst>
        </pc:spChg>
        <pc:spChg chg="add mod">
          <ac:chgData name="Robert Folkesson" userId="1bf6bb29-0563-4237-98fb-38af4932e522" providerId="ADAL" clId="{3F034FB7-6488-4874-BEED-A81F24975242}" dt="2022-11-07T12:16:33.271" v="1594" actId="1076"/>
          <ac:spMkLst>
            <pc:docMk/>
            <pc:sldMk cId="1567556684" sldId="1755"/>
            <ac:spMk id="10" creationId="{3C9A9F5F-46C8-EBE6-2C8A-A19291109AF5}"/>
          </ac:spMkLst>
        </pc:spChg>
        <pc:spChg chg="add mod">
          <ac:chgData name="Robert Folkesson" userId="1bf6bb29-0563-4237-98fb-38af4932e522" providerId="ADAL" clId="{3F034FB7-6488-4874-BEED-A81F24975242}" dt="2022-11-07T12:16:27.234" v="1593" actId="1076"/>
          <ac:spMkLst>
            <pc:docMk/>
            <pc:sldMk cId="1567556684" sldId="1755"/>
            <ac:spMk id="11" creationId="{11618D39-1A29-BBC5-04EB-1638F236798E}"/>
          </ac:spMkLst>
        </pc:spChg>
        <pc:spChg chg="add mod">
          <ac:chgData name="Robert Folkesson" userId="1bf6bb29-0563-4237-98fb-38af4932e522" providerId="ADAL" clId="{3F034FB7-6488-4874-BEED-A81F24975242}" dt="2022-11-07T12:20:37.904" v="1750" actId="20577"/>
          <ac:spMkLst>
            <pc:docMk/>
            <pc:sldMk cId="1567556684" sldId="1755"/>
            <ac:spMk id="12" creationId="{C934D5BB-C04A-2C76-0546-AC3E495C7B06}"/>
          </ac:spMkLst>
        </pc:spChg>
        <pc:spChg chg="add mod">
          <ac:chgData name="Robert Folkesson" userId="1bf6bb29-0563-4237-98fb-38af4932e522" providerId="ADAL" clId="{3F034FB7-6488-4874-BEED-A81F24975242}" dt="2022-11-07T12:17:48.951" v="1624" actId="255"/>
          <ac:spMkLst>
            <pc:docMk/>
            <pc:sldMk cId="1567556684" sldId="1755"/>
            <ac:spMk id="13" creationId="{679E555C-E817-A886-5008-759C57D8EAB5}"/>
          </ac:spMkLst>
        </pc:spChg>
        <pc:spChg chg="add mod">
          <ac:chgData name="Robert Folkesson" userId="1bf6bb29-0563-4237-98fb-38af4932e522" providerId="ADAL" clId="{3F034FB7-6488-4874-BEED-A81F24975242}" dt="2022-11-07T12:18:39.445" v="1668" actId="1076"/>
          <ac:spMkLst>
            <pc:docMk/>
            <pc:sldMk cId="1567556684" sldId="1755"/>
            <ac:spMk id="14" creationId="{47850885-060B-2692-04F3-198E427235A6}"/>
          </ac:spMkLst>
        </pc:spChg>
        <pc:spChg chg="add mod">
          <ac:chgData name="Robert Folkesson" userId="1bf6bb29-0563-4237-98fb-38af4932e522" providerId="ADAL" clId="{3F034FB7-6488-4874-BEED-A81F24975242}" dt="2022-11-07T12:18:46.386" v="1669"/>
          <ac:spMkLst>
            <pc:docMk/>
            <pc:sldMk cId="1567556684" sldId="1755"/>
            <ac:spMk id="15" creationId="{0D0FB6FC-AB19-1716-5F4A-A22C0D4F03B6}"/>
          </ac:spMkLst>
        </pc:spChg>
      </pc:sldChg>
      <pc:sldChg chg="addSp delSp modSp new mod">
        <pc:chgData name="Robert Folkesson" userId="1bf6bb29-0563-4237-98fb-38af4932e522" providerId="ADAL" clId="{3F034FB7-6488-4874-BEED-A81F24975242}" dt="2022-11-07T12:27:08.946" v="1829" actId="20577"/>
        <pc:sldMkLst>
          <pc:docMk/>
          <pc:sldMk cId="2434441042" sldId="1756"/>
        </pc:sldMkLst>
        <pc:spChg chg="del">
          <ac:chgData name="Robert Folkesson" userId="1bf6bb29-0563-4237-98fb-38af4932e522" providerId="ADAL" clId="{3F034FB7-6488-4874-BEED-A81F24975242}" dt="2022-11-07T12:22:05.545" v="1804" actId="478"/>
          <ac:spMkLst>
            <pc:docMk/>
            <pc:sldMk cId="2434441042" sldId="1756"/>
            <ac:spMk id="2" creationId="{5E39FA40-B9B8-44BA-26AE-46906D58208D}"/>
          </ac:spMkLst>
        </pc:spChg>
        <pc:spChg chg="mod ord">
          <ac:chgData name="Robert Folkesson" userId="1bf6bb29-0563-4237-98fb-38af4932e522" providerId="ADAL" clId="{3F034FB7-6488-4874-BEED-A81F24975242}" dt="2022-11-07T12:27:08.946" v="1829" actId="20577"/>
          <ac:spMkLst>
            <pc:docMk/>
            <pc:sldMk cId="2434441042" sldId="1756"/>
            <ac:spMk id="3" creationId="{64577FE4-E883-857B-F62F-4E2916FC57E3}"/>
          </ac:spMkLst>
        </pc:spChg>
        <pc:picChg chg="add mod">
          <ac:chgData name="Robert Folkesson" userId="1bf6bb29-0563-4237-98fb-38af4932e522" providerId="ADAL" clId="{3F034FB7-6488-4874-BEED-A81F24975242}" dt="2022-11-07T12:22:21.380" v="1809" actId="26606"/>
          <ac:picMkLst>
            <pc:docMk/>
            <pc:sldMk cId="2434441042" sldId="1756"/>
            <ac:picMk id="4" creationId="{07B0782B-0E2F-1E5F-6DB1-914036B8AFE9}"/>
          </ac:picMkLst>
        </pc:picChg>
      </pc:sldChg>
      <pc:sldChg chg="addSp delSp modSp new mod modClrScheme chgLayout">
        <pc:chgData name="Robert Folkesson" userId="1bf6bb29-0563-4237-98fb-38af4932e522" providerId="ADAL" clId="{3F034FB7-6488-4874-BEED-A81F24975242}" dt="2022-11-07T12:29:02.326" v="1874" actId="20577"/>
        <pc:sldMkLst>
          <pc:docMk/>
          <pc:sldMk cId="973663125" sldId="1757"/>
        </pc:sldMkLst>
        <pc:spChg chg="del mod ord">
          <ac:chgData name="Robert Folkesson" userId="1bf6bb29-0563-4237-98fb-38af4932e522" providerId="ADAL" clId="{3F034FB7-6488-4874-BEED-A81F24975242}" dt="2022-11-07T12:25:02.400" v="1813" actId="700"/>
          <ac:spMkLst>
            <pc:docMk/>
            <pc:sldMk cId="973663125" sldId="1757"/>
            <ac:spMk id="2" creationId="{4D21F252-7B83-45E5-529A-7AF60FDE235E}"/>
          </ac:spMkLst>
        </pc:spChg>
        <pc:spChg chg="del mod ord">
          <ac:chgData name="Robert Folkesson" userId="1bf6bb29-0563-4237-98fb-38af4932e522" providerId="ADAL" clId="{3F034FB7-6488-4874-BEED-A81F24975242}" dt="2022-11-07T12:25:02.400" v="1813" actId="700"/>
          <ac:spMkLst>
            <pc:docMk/>
            <pc:sldMk cId="973663125" sldId="1757"/>
            <ac:spMk id="3" creationId="{28D8005A-14CB-64F0-0C9B-47683EFD0948}"/>
          </ac:spMkLst>
        </pc:spChg>
        <pc:spChg chg="add mod ord">
          <ac:chgData name="Robert Folkesson" userId="1bf6bb29-0563-4237-98fb-38af4932e522" providerId="ADAL" clId="{3F034FB7-6488-4874-BEED-A81F24975242}" dt="2022-11-07T12:29:02.326" v="1874" actId="20577"/>
          <ac:spMkLst>
            <pc:docMk/>
            <pc:sldMk cId="973663125" sldId="1757"/>
            <ac:spMk id="4" creationId="{E618A38B-AEBC-6452-D20D-01D7843DD8EC}"/>
          </ac:spMkLst>
        </pc:spChg>
        <pc:spChg chg="add del mod ord">
          <ac:chgData name="Robert Folkesson" userId="1bf6bb29-0563-4237-98fb-38af4932e522" providerId="ADAL" clId="{3F034FB7-6488-4874-BEED-A81F24975242}" dt="2022-11-07T12:25:21.376" v="1823" actId="478"/>
          <ac:spMkLst>
            <pc:docMk/>
            <pc:sldMk cId="973663125" sldId="1757"/>
            <ac:spMk id="5" creationId="{8DC9FC18-3B81-6EC0-14FC-C522E82CDF22}"/>
          </ac:spMkLst>
        </pc:spChg>
      </pc:sldChg>
      <pc:sldChg chg="addSp delSp modSp new mod modAnim">
        <pc:chgData name="Robert Folkesson" userId="1bf6bb29-0563-4237-98fb-38af4932e522" providerId="ADAL" clId="{3F034FB7-6488-4874-BEED-A81F24975242}" dt="2022-11-07T13:16:01.402" v="1986" actId="20577"/>
        <pc:sldMkLst>
          <pc:docMk/>
          <pc:sldMk cId="1149672000" sldId="1758"/>
        </pc:sldMkLst>
        <pc:spChg chg="add del mod">
          <ac:chgData name="Robert Folkesson" userId="1bf6bb29-0563-4237-98fb-38af4932e522" providerId="ADAL" clId="{3F034FB7-6488-4874-BEED-A81F24975242}" dt="2022-11-07T12:31:57.746" v="1885" actId="478"/>
          <ac:spMkLst>
            <pc:docMk/>
            <pc:sldMk cId="1149672000" sldId="1758"/>
            <ac:spMk id="2" creationId="{BE266431-1701-0C7A-E4F6-67B1A6333CA4}"/>
          </ac:spMkLst>
        </pc:spChg>
        <pc:spChg chg="del">
          <ac:chgData name="Robert Folkesson" userId="1bf6bb29-0563-4237-98fb-38af4932e522" providerId="ADAL" clId="{3F034FB7-6488-4874-BEED-A81F24975242}" dt="2022-11-07T12:32:01.182" v="1886" actId="478"/>
          <ac:spMkLst>
            <pc:docMk/>
            <pc:sldMk cId="1149672000" sldId="1758"/>
            <ac:spMk id="3" creationId="{0D0F3621-9CD9-2977-4B43-ECF1CFE4E4F9}"/>
          </ac:spMkLst>
        </pc:spChg>
        <pc:spChg chg="add del mod">
          <ac:chgData name="Robert Folkesson" userId="1bf6bb29-0563-4237-98fb-38af4932e522" providerId="ADAL" clId="{3F034FB7-6488-4874-BEED-A81F24975242}" dt="2022-11-07T12:31:57.746" v="1885" actId="478"/>
          <ac:spMkLst>
            <pc:docMk/>
            <pc:sldMk cId="1149672000" sldId="1758"/>
            <ac:spMk id="5" creationId="{21DBDA12-6892-FBC2-6A91-BA995EBA7AA5}"/>
          </ac:spMkLst>
        </pc:spChg>
        <pc:spChg chg="add mod">
          <ac:chgData name="Robert Folkesson" userId="1bf6bb29-0563-4237-98fb-38af4932e522" providerId="ADAL" clId="{3F034FB7-6488-4874-BEED-A81F24975242}" dt="2022-11-07T12:33:28.852" v="1893" actId="1076"/>
          <ac:spMkLst>
            <pc:docMk/>
            <pc:sldMk cId="1149672000" sldId="1758"/>
            <ac:spMk id="8" creationId="{BFA22538-A6BB-0A68-10C5-BEA896A5F5BF}"/>
          </ac:spMkLst>
        </pc:spChg>
        <pc:spChg chg="add mod">
          <ac:chgData name="Robert Folkesson" userId="1bf6bb29-0563-4237-98fb-38af4932e522" providerId="ADAL" clId="{3F034FB7-6488-4874-BEED-A81F24975242}" dt="2022-11-07T13:15:54.625" v="1983" actId="14100"/>
          <ac:spMkLst>
            <pc:docMk/>
            <pc:sldMk cId="1149672000" sldId="1758"/>
            <ac:spMk id="9" creationId="{E7089D8C-3DA6-DDA4-CD57-BA9224F45ACA}"/>
          </ac:spMkLst>
        </pc:spChg>
        <pc:spChg chg="add mod">
          <ac:chgData name="Robert Folkesson" userId="1bf6bb29-0563-4237-98fb-38af4932e522" providerId="ADAL" clId="{3F034FB7-6488-4874-BEED-A81F24975242}" dt="2022-11-07T13:16:01.402" v="1986" actId="20577"/>
          <ac:spMkLst>
            <pc:docMk/>
            <pc:sldMk cId="1149672000" sldId="1758"/>
            <ac:spMk id="10" creationId="{9E1B0D0C-8083-4D23-8069-FF7728A7ECD7}"/>
          </ac:spMkLst>
        </pc:spChg>
        <pc:spChg chg="add mod">
          <ac:chgData name="Robert Folkesson" userId="1bf6bb29-0563-4237-98fb-38af4932e522" providerId="ADAL" clId="{3F034FB7-6488-4874-BEED-A81F24975242}" dt="2022-11-07T13:15:44.655" v="1982" actId="1076"/>
          <ac:spMkLst>
            <pc:docMk/>
            <pc:sldMk cId="1149672000" sldId="1758"/>
            <ac:spMk id="11" creationId="{34A36E32-261C-90D5-B9A7-CE39807D5468}"/>
          </ac:spMkLst>
        </pc:spChg>
        <pc:picChg chg="add mod">
          <ac:chgData name="Robert Folkesson" userId="1bf6bb29-0563-4237-98fb-38af4932e522" providerId="ADAL" clId="{3F034FB7-6488-4874-BEED-A81F24975242}" dt="2022-11-07T12:32:19.726" v="1891" actId="1076"/>
          <ac:picMkLst>
            <pc:docMk/>
            <pc:sldMk cId="1149672000" sldId="1758"/>
            <ac:picMk id="7" creationId="{31836004-52B8-C59D-8882-AB44E520EB91}"/>
          </ac:picMkLst>
        </pc:picChg>
      </pc:sldChg>
      <pc:sldChg chg="addSp delSp modSp add mod">
        <pc:chgData name="Robert Folkesson" userId="1bf6bb29-0563-4237-98fb-38af4932e522" providerId="ADAL" clId="{3F034FB7-6488-4874-BEED-A81F24975242}" dt="2022-11-07T13:18:36.780" v="2096" actId="20577"/>
        <pc:sldMkLst>
          <pc:docMk/>
          <pc:sldMk cId="2538419249" sldId="1759"/>
        </pc:sldMkLst>
        <pc:spChg chg="mod">
          <ac:chgData name="Robert Folkesson" userId="1bf6bb29-0563-4237-98fb-38af4932e522" providerId="ADAL" clId="{3F034FB7-6488-4874-BEED-A81F24975242}" dt="2022-11-07T13:18:36.780" v="2096" actId="20577"/>
          <ac:spMkLst>
            <pc:docMk/>
            <pc:sldMk cId="2538419249" sldId="1759"/>
            <ac:spMk id="2" creationId="{00000000-0000-0000-0000-000000000000}"/>
          </ac:spMkLst>
        </pc:spChg>
        <pc:spChg chg="del">
          <ac:chgData name="Robert Folkesson" userId="1bf6bb29-0563-4237-98fb-38af4932e522" providerId="ADAL" clId="{3F034FB7-6488-4874-BEED-A81F24975242}" dt="2022-11-07T13:18:28.942" v="2086" actId="478"/>
          <ac:spMkLst>
            <pc:docMk/>
            <pc:sldMk cId="2538419249" sldId="1759"/>
            <ac:spMk id="3" creationId="{00000000-0000-0000-0000-000000000000}"/>
          </ac:spMkLst>
        </pc:spChg>
        <pc:spChg chg="add mod">
          <ac:chgData name="Robert Folkesson" userId="1bf6bb29-0563-4237-98fb-38af4932e522" providerId="ADAL" clId="{3F034FB7-6488-4874-BEED-A81F24975242}" dt="2022-11-07T13:18:28.942" v="2086" actId="478"/>
          <ac:spMkLst>
            <pc:docMk/>
            <pc:sldMk cId="2538419249" sldId="1759"/>
            <ac:spMk id="5" creationId="{50835EC0-DC33-3A02-1534-51B22B09FD07}"/>
          </ac:spMkLst>
        </pc:spChg>
        <pc:spChg chg="del mod">
          <ac:chgData name="Robert Folkesson" userId="1bf6bb29-0563-4237-98fb-38af4932e522" providerId="ADAL" clId="{3F034FB7-6488-4874-BEED-A81F24975242}" dt="2022-11-07T13:18:17.514" v="2083" actId="478"/>
          <ac:spMkLst>
            <pc:docMk/>
            <pc:sldMk cId="2538419249" sldId="1759"/>
            <ac:spMk id="8" creationId="{075F4515-77ED-4FD3-EDE8-95AEEF1F978D}"/>
          </ac:spMkLst>
        </pc:spChg>
      </pc:sldChg>
      <pc:sldMasterChg chg="del delSldLayout">
        <pc:chgData name="Robert Folkesson" userId="1bf6bb29-0563-4237-98fb-38af4932e522" providerId="ADAL" clId="{3F034FB7-6488-4874-BEED-A81F24975242}" dt="2022-11-02T11:18:30.066" v="165" actId="47"/>
        <pc:sldMasterMkLst>
          <pc:docMk/>
          <pc:sldMasterMk cId="2074483224" sldId="2147483648"/>
        </pc:sldMasterMkLst>
        <pc:sldLayoutChg chg="del">
          <pc:chgData name="Robert Folkesson" userId="1bf6bb29-0563-4237-98fb-38af4932e522" providerId="ADAL" clId="{3F034FB7-6488-4874-BEED-A81F24975242}" dt="2022-11-02T11:18:30.066" v="165" actId="47"/>
          <pc:sldLayoutMkLst>
            <pc:docMk/>
            <pc:sldMasterMk cId="2074483224" sldId="2147483648"/>
            <pc:sldLayoutMk cId="2841058087" sldId="2147483649"/>
          </pc:sldLayoutMkLst>
        </pc:sldLayoutChg>
        <pc:sldLayoutChg chg="del">
          <pc:chgData name="Robert Folkesson" userId="1bf6bb29-0563-4237-98fb-38af4932e522" providerId="ADAL" clId="{3F034FB7-6488-4874-BEED-A81F24975242}" dt="2022-11-02T11:18:30.066" v="165" actId="47"/>
          <pc:sldLayoutMkLst>
            <pc:docMk/>
            <pc:sldMasterMk cId="2074483224" sldId="2147483648"/>
            <pc:sldLayoutMk cId="2481783016" sldId="2147483650"/>
          </pc:sldLayoutMkLst>
        </pc:sldLayoutChg>
        <pc:sldLayoutChg chg="del">
          <pc:chgData name="Robert Folkesson" userId="1bf6bb29-0563-4237-98fb-38af4932e522" providerId="ADAL" clId="{3F034FB7-6488-4874-BEED-A81F24975242}" dt="2022-11-02T11:18:30.066" v="165" actId="47"/>
          <pc:sldLayoutMkLst>
            <pc:docMk/>
            <pc:sldMasterMk cId="2074483224" sldId="2147483648"/>
            <pc:sldLayoutMk cId="3947168459" sldId="2147483651"/>
          </pc:sldLayoutMkLst>
        </pc:sldLayoutChg>
        <pc:sldLayoutChg chg="del">
          <pc:chgData name="Robert Folkesson" userId="1bf6bb29-0563-4237-98fb-38af4932e522" providerId="ADAL" clId="{3F034FB7-6488-4874-BEED-A81F24975242}" dt="2022-11-02T11:18:30.066" v="165" actId="47"/>
          <pc:sldLayoutMkLst>
            <pc:docMk/>
            <pc:sldMasterMk cId="2074483224" sldId="2147483648"/>
            <pc:sldLayoutMk cId="2984735288" sldId="2147483652"/>
          </pc:sldLayoutMkLst>
        </pc:sldLayoutChg>
        <pc:sldLayoutChg chg="del">
          <pc:chgData name="Robert Folkesson" userId="1bf6bb29-0563-4237-98fb-38af4932e522" providerId="ADAL" clId="{3F034FB7-6488-4874-BEED-A81F24975242}" dt="2022-11-02T11:18:30.066" v="165" actId="47"/>
          <pc:sldLayoutMkLst>
            <pc:docMk/>
            <pc:sldMasterMk cId="2074483224" sldId="2147483648"/>
            <pc:sldLayoutMk cId="452335572" sldId="2147483653"/>
          </pc:sldLayoutMkLst>
        </pc:sldLayoutChg>
        <pc:sldLayoutChg chg="del">
          <pc:chgData name="Robert Folkesson" userId="1bf6bb29-0563-4237-98fb-38af4932e522" providerId="ADAL" clId="{3F034FB7-6488-4874-BEED-A81F24975242}" dt="2022-11-02T11:18:30.066" v="165" actId="47"/>
          <pc:sldLayoutMkLst>
            <pc:docMk/>
            <pc:sldMasterMk cId="2074483224" sldId="2147483648"/>
            <pc:sldLayoutMk cId="390929766" sldId="2147483654"/>
          </pc:sldLayoutMkLst>
        </pc:sldLayoutChg>
        <pc:sldLayoutChg chg="del">
          <pc:chgData name="Robert Folkesson" userId="1bf6bb29-0563-4237-98fb-38af4932e522" providerId="ADAL" clId="{3F034FB7-6488-4874-BEED-A81F24975242}" dt="2022-11-02T11:18:30.066" v="165" actId="47"/>
          <pc:sldLayoutMkLst>
            <pc:docMk/>
            <pc:sldMasterMk cId="2074483224" sldId="2147483648"/>
            <pc:sldLayoutMk cId="2784701731" sldId="2147483655"/>
          </pc:sldLayoutMkLst>
        </pc:sldLayoutChg>
        <pc:sldLayoutChg chg="del">
          <pc:chgData name="Robert Folkesson" userId="1bf6bb29-0563-4237-98fb-38af4932e522" providerId="ADAL" clId="{3F034FB7-6488-4874-BEED-A81F24975242}" dt="2022-11-02T11:18:30.066" v="165" actId="47"/>
          <pc:sldLayoutMkLst>
            <pc:docMk/>
            <pc:sldMasterMk cId="2074483224" sldId="2147483648"/>
            <pc:sldLayoutMk cId="642880845" sldId="2147483656"/>
          </pc:sldLayoutMkLst>
        </pc:sldLayoutChg>
        <pc:sldLayoutChg chg="del">
          <pc:chgData name="Robert Folkesson" userId="1bf6bb29-0563-4237-98fb-38af4932e522" providerId="ADAL" clId="{3F034FB7-6488-4874-BEED-A81F24975242}" dt="2022-11-02T11:18:30.066" v="165" actId="47"/>
          <pc:sldLayoutMkLst>
            <pc:docMk/>
            <pc:sldMasterMk cId="2074483224" sldId="2147483648"/>
            <pc:sldLayoutMk cId="2783552054" sldId="2147483657"/>
          </pc:sldLayoutMkLst>
        </pc:sldLayoutChg>
        <pc:sldLayoutChg chg="del">
          <pc:chgData name="Robert Folkesson" userId="1bf6bb29-0563-4237-98fb-38af4932e522" providerId="ADAL" clId="{3F034FB7-6488-4874-BEED-A81F24975242}" dt="2022-11-02T11:18:30.066" v="165" actId="47"/>
          <pc:sldLayoutMkLst>
            <pc:docMk/>
            <pc:sldMasterMk cId="2074483224" sldId="2147483648"/>
            <pc:sldLayoutMk cId="752954754" sldId="2147483658"/>
          </pc:sldLayoutMkLst>
        </pc:sldLayoutChg>
        <pc:sldLayoutChg chg="del">
          <pc:chgData name="Robert Folkesson" userId="1bf6bb29-0563-4237-98fb-38af4932e522" providerId="ADAL" clId="{3F034FB7-6488-4874-BEED-A81F24975242}" dt="2022-11-02T11:18:30.066" v="165" actId="47"/>
          <pc:sldLayoutMkLst>
            <pc:docMk/>
            <pc:sldMasterMk cId="2074483224" sldId="2147483648"/>
            <pc:sldLayoutMk cId="1014601421" sldId="2147483659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BD66BE-1BB2-4C24-A7A6-96119966BE5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CD7800-4F1F-47D2-8AD1-C3E3C3EE2A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 err="1"/>
            <a:t>Microsoft.AspNetCore.SystemWebAdapters</a:t>
          </a:r>
          <a:br>
            <a:rPr lang="en-US" dirty="0"/>
          </a:br>
          <a:r>
            <a:rPr lang="en-US" dirty="0"/>
            <a:t>Subset of the APIs from System.Web.dll backed by </a:t>
          </a:r>
          <a:r>
            <a:rPr lang="en-US" dirty="0" err="1"/>
            <a:t>Microsoft.AspNetCore.Http</a:t>
          </a:r>
          <a:r>
            <a:rPr lang="en-US" dirty="0"/>
            <a:t> types</a:t>
          </a:r>
        </a:p>
      </dgm:t>
    </dgm:pt>
    <dgm:pt modelId="{123E1735-EDB5-42F4-8FB2-990F5F1DCB5C}" type="parTrans" cxnId="{569CF0AF-900F-4F54-868F-34E7E739BC71}">
      <dgm:prSet/>
      <dgm:spPr/>
      <dgm:t>
        <a:bodyPr/>
        <a:lstStyle/>
        <a:p>
          <a:endParaRPr lang="en-US"/>
        </a:p>
      </dgm:t>
    </dgm:pt>
    <dgm:pt modelId="{1D717928-C010-4857-996D-3AA5EA86A3A7}" type="sibTrans" cxnId="{569CF0AF-900F-4F54-868F-34E7E739BC71}">
      <dgm:prSet/>
      <dgm:spPr/>
      <dgm:t>
        <a:bodyPr/>
        <a:lstStyle/>
        <a:p>
          <a:endParaRPr lang="en-US"/>
        </a:p>
      </dgm:t>
    </dgm:pt>
    <dgm:pt modelId="{6DA01105-40D2-4834-9911-061C73E920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 err="1"/>
            <a:t>Microsoft.AspNetCore.SystemWebAdapters.CoreServices</a:t>
          </a:r>
          <a:r>
            <a:rPr lang="en-US" b="1" dirty="0"/>
            <a:t> </a:t>
          </a:r>
          <a:br>
            <a:rPr lang="en-US" dirty="0"/>
          </a:br>
          <a:r>
            <a:rPr lang="en-US" dirty="0"/>
            <a:t>Support for adding services to ASP.NET Core applications to enable migration efforts. This is available for .NET 6+</a:t>
          </a:r>
        </a:p>
      </dgm:t>
    </dgm:pt>
    <dgm:pt modelId="{C7C0A246-9D39-4983-B967-479C81FDD5F9}" type="parTrans" cxnId="{E5BF1791-317D-428B-BDFC-663B13C0B522}">
      <dgm:prSet/>
      <dgm:spPr/>
      <dgm:t>
        <a:bodyPr/>
        <a:lstStyle/>
        <a:p>
          <a:endParaRPr lang="en-US"/>
        </a:p>
      </dgm:t>
    </dgm:pt>
    <dgm:pt modelId="{33EEE960-DB3B-47FB-B7AE-BDBC10D52B82}" type="sibTrans" cxnId="{E5BF1791-317D-428B-BDFC-663B13C0B522}">
      <dgm:prSet/>
      <dgm:spPr/>
      <dgm:t>
        <a:bodyPr/>
        <a:lstStyle/>
        <a:p>
          <a:endParaRPr lang="en-US"/>
        </a:p>
      </dgm:t>
    </dgm:pt>
    <dgm:pt modelId="{CA9CBD83-F8E5-4B04-911B-869CF9078F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 err="1"/>
            <a:t>Microsoft.AspNetCore.SystemWebAdapters.FrameworkServices</a:t>
          </a:r>
          <a:r>
            <a:rPr lang="en-US" b="1" dirty="0"/>
            <a:t> </a:t>
          </a:r>
          <a:br>
            <a:rPr lang="en-US" dirty="0"/>
          </a:br>
          <a:r>
            <a:rPr lang="en-US" dirty="0"/>
            <a:t>Support for adding services to ASP.NET Framework applications to enable migration efforts. This is available for .NET 4.7.2+.</a:t>
          </a:r>
          <a:br>
            <a:rPr lang="en-US" dirty="0"/>
          </a:br>
          <a:endParaRPr lang="en-US" dirty="0"/>
        </a:p>
      </dgm:t>
    </dgm:pt>
    <dgm:pt modelId="{33F8D1F3-5008-4A07-BCE7-4226CB8CF3C3}" type="parTrans" cxnId="{2732086A-BB33-4C8A-872B-2E60BD58C981}">
      <dgm:prSet/>
      <dgm:spPr/>
      <dgm:t>
        <a:bodyPr/>
        <a:lstStyle/>
        <a:p>
          <a:endParaRPr lang="en-US"/>
        </a:p>
      </dgm:t>
    </dgm:pt>
    <dgm:pt modelId="{81A719BC-8E27-417F-B1C3-9BFFA5A62F5D}" type="sibTrans" cxnId="{2732086A-BB33-4C8A-872B-2E60BD58C981}">
      <dgm:prSet/>
      <dgm:spPr/>
      <dgm:t>
        <a:bodyPr/>
        <a:lstStyle/>
        <a:p>
          <a:endParaRPr lang="en-US"/>
        </a:p>
      </dgm:t>
    </dgm:pt>
    <dgm:pt modelId="{A554EC13-692F-4896-AE7E-31C9C3CB6D85}" type="pres">
      <dgm:prSet presAssocID="{8CBD66BE-1BB2-4C24-A7A6-96119966BE54}" presName="root" presStyleCnt="0">
        <dgm:presLayoutVars>
          <dgm:dir/>
          <dgm:resizeHandles val="exact"/>
        </dgm:presLayoutVars>
      </dgm:prSet>
      <dgm:spPr/>
    </dgm:pt>
    <dgm:pt modelId="{21108D1F-C965-4996-ACED-95F395EEB77E}" type="pres">
      <dgm:prSet presAssocID="{F4CD7800-4F1F-47D2-8AD1-C3E3C3EE2A5A}" presName="compNode" presStyleCnt="0"/>
      <dgm:spPr/>
    </dgm:pt>
    <dgm:pt modelId="{2020EA79-A16D-46C8-8D1D-9717D792F3C3}" type="pres">
      <dgm:prSet presAssocID="{F4CD7800-4F1F-47D2-8AD1-C3E3C3EE2A5A}" presName="bgRect" presStyleLbl="bgShp" presStyleIdx="0" presStyleCnt="3"/>
      <dgm:spPr/>
    </dgm:pt>
    <dgm:pt modelId="{EC0715EB-AAA9-4D93-A2B9-ED5566844ACF}" type="pres">
      <dgm:prSet presAssocID="{F4CD7800-4F1F-47D2-8AD1-C3E3C3EE2A5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AB3B9AC-1B5E-41CA-BEA2-D6DCF07883E4}" type="pres">
      <dgm:prSet presAssocID="{F4CD7800-4F1F-47D2-8AD1-C3E3C3EE2A5A}" presName="spaceRect" presStyleCnt="0"/>
      <dgm:spPr/>
    </dgm:pt>
    <dgm:pt modelId="{35AE3FDC-7D83-4E76-A509-C68864FD3C88}" type="pres">
      <dgm:prSet presAssocID="{F4CD7800-4F1F-47D2-8AD1-C3E3C3EE2A5A}" presName="parTx" presStyleLbl="revTx" presStyleIdx="0" presStyleCnt="3">
        <dgm:presLayoutVars>
          <dgm:chMax val="0"/>
          <dgm:chPref val="0"/>
        </dgm:presLayoutVars>
      </dgm:prSet>
      <dgm:spPr/>
    </dgm:pt>
    <dgm:pt modelId="{93ECD90D-27A8-4657-9E56-16BFF2634521}" type="pres">
      <dgm:prSet presAssocID="{1D717928-C010-4857-996D-3AA5EA86A3A7}" presName="sibTrans" presStyleCnt="0"/>
      <dgm:spPr/>
    </dgm:pt>
    <dgm:pt modelId="{F09724BF-5C76-4864-8E83-2A3D18AF9D78}" type="pres">
      <dgm:prSet presAssocID="{6DA01105-40D2-4834-9911-061C73E920F6}" presName="compNode" presStyleCnt="0"/>
      <dgm:spPr/>
    </dgm:pt>
    <dgm:pt modelId="{0A8681D3-0D01-42C2-B78A-720EAFE5CCBF}" type="pres">
      <dgm:prSet presAssocID="{6DA01105-40D2-4834-9911-061C73E920F6}" presName="bgRect" presStyleLbl="bgShp" presStyleIdx="1" presStyleCnt="3"/>
      <dgm:spPr/>
    </dgm:pt>
    <dgm:pt modelId="{1021C12B-4191-47A7-AD74-29A73186E368}" type="pres">
      <dgm:prSet presAssocID="{6DA01105-40D2-4834-9911-061C73E920F6}" presName="iconRect" presStyleLbl="node1" presStyleIdx="1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92E83A6-ABF8-4333-8A31-7BEA226B418D}" type="pres">
      <dgm:prSet presAssocID="{6DA01105-40D2-4834-9911-061C73E920F6}" presName="spaceRect" presStyleCnt="0"/>
      <dgm:spPr/>
    </dgm:pt>
    <dgm:pt modelId="{FDAC4394-0FCF-456E-93E6-41A2E9BAFE64}" type="pres">
      <dgm:prSet presAssocID="{6DA01105-40D2-4834-9911-061C73E920F6}" presName="parTx" presStyleLbl="revTx" presStyleIdx="1" presStyleCnt="3">
        <dgm:presLayoutVars>
          <dgm:chMax val="0"/>
          <dgm:chPref val="0"/>
        </dgm:presLayoutVars>
      </dgm:prSet>
      <dgm:spPr/>
    </dgm:pt>
    <dgm:pt modelId="{91A2932E-A74C-46A7-926A-C7F9D1C19B28}" type="pres">
      <dgm:prSet presAssocID="{33EEE960-DB3B-47FB-B7AE-BDBC10D52B82}" presName="sibTrans" presStyleCnt="0"/>
      <dgm:spPr/>
    </dgm:pt>
    <dgm:pt modelId="{F31965AC-7907-45CF-9F80-5B24F7C0C140}" type="pres">
      <dgm:prSet presAssocID="{CA9CBD83-F8E5-4B04-911B-869CF9078FF1}" presName="compNode" presStyleCnt="0"/>
      <dgm:spPr/>
    </dgm:pt>
    <dgm:pt modelId="{78FCBECF-1923-411B-A233-F4422DD32B13}" type="pres">
      <dgm:prSet presAssocID="{CA9CBD83-F8E5-4B04-911B-869CF9078FF1}" presName="bgRect" presStyleLbl="bgShp" presStyleIdx="2" presStyleCnt="3"/>
      <dgm:spPr/>
    </dgm:pt>
    <dgm:pt modelId="{2619A839-B6B0-4B4B-9B48-EAD5FFCD3A52}" type="pres">
      <dgm:prSet presAssocID="{CA9CBD83-F8E5-4B04-911B-869CF9078FF1}" presName="iconRect" presStyleLbl="node1" presStyleIdx="2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B9E2931-C85D-42E3-82AB-13B647A25647}" type="pres">
      <dgm:prSet presAssocID="{CA9CBD83-F8E5-4B04-911B-869CF9078FF1}" presName="spaceRect" presStyleCnt="0"/>
      <dgm:spPr/>
    </dgm:pt>
    <dgm:pt modelId="{189AAF82-7C93-4E1D-9734-6DBED4C8D720}" type="pres">
      <dgm:prSet presAssocID="{CA9CBD83-F8E5-4B04-911B-869CF9078FF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16BD21C-7717-4D1D-BD0C-D83D71C8850D}" type="presOf" srcId="{F4CD7800-4F1F-47D2-8AD1-C3E3C3EE2A5A}" destId="{35AE3FDC-7D83-4E76-A509-C68864FD3C88}" srcOrd="0" destOrd="0" presId="urn:microsoft.com/office/officeart/2018/2/layout/IconVerticalSolidList"/>
    <dgm:cxn modelId="{2732086A-BB33-4C8A-872B-2E60BD58C981}" srcId="{8CBD66BE-1BB2-4C24-A7A6-96119966BE54}" destId="{CA9CBD83-F8E5-4B04-911B-869CF9078FF1}" srcOrd="2" destOrd="0" parTransId="{33F8D1F3-5008-4A07-BCE7-4226CB8CF3C3}" sibTransId="{81A719BC-8E27-417F-B1C3-9BFFA5A62F5D}"/>
    <dgm:cxn modelId="{B22B976F-5772-4494-B43C-C6631E2331F9}" type="presOf" srcId="{CA9CBD83-F8E5-4B04-911B-869CF9078FF1}" destId="{189AAF82-7C93-4E1D-9734-6DBED4C8D720}" srcOrd="0" destOrd="0" presId="urn:microsoft.com/office/officeart/2018/2/layout/IconVerticalSolidList"/>
    <dgm:cxn modelId="{E5BF1791-317D-428B-BDFC-663B13C0B522}" srcId="{8CBD66BE-1BB2-4C24-A7A6-96119966BE54}" destId="{6DA01105-40D2-4834-9911-061C73E920F6}" srcOrd="1" destOrd="0" parTransId="{C7C0A246-9D39-4983-B967-479C81FDD5F9}" sibTransId="{33EEE960-DB3B-47FB-B7AE-BDBC10D52B82}"/>
    <dgm:cxn modelId="{569CF0AF-900F-4F54-868F-34E7E739BC71}" srcId="{8CBD66BE-1BB2-4C24-A7A6-96119966BE54}" destId="{F4CD7800-4F1F-47D2-8AD1-C3E3C3EE2A5A}" srcOrd="0" destOrd="0" parTransId="{123E1735-EDB5-42F4-8FB2-990F5F1DCB5C}" sibTransId="{1D717928-C010-4857-996D-3AA5EA86A3A7}"/>
    <dgm:cxn modelId="{FB9EC1CE-3E34-4A97-9711-F7B00CAAFB8B}" type="presOf" srcId="{8CBD66BE-1BB2-4C24-A7A6-96119966BE54}" destId="{A554EC13-692F-4896-AE7E-31C9C3CB6D85}" srcOrd="0" destOrd="0" presId="urn:microsoft.com/office/officeart/2018/2/layout/IconVerticalSolidList"/>
    <dgm:cxn modelId="{CCBB8CD3-E069-4FAC-8647-0AF2D9E612FC}" type="presOf" srcId="{6DA01105-40D2-4834-9911-061C73E920F6}" destId="{FDAC4394-0FCF-456E-93E6-41A2E9BAFE64}" srcOrd="0" destOrd="0" presId="urn:microsoft.com/office/officeart/2018/2/layout/IconVerticalSolidList"/>
    <dgm:cxn modelId="{A5A08C98-D974-4105-8891-3BFD757E2974}" type="presParOf" srcId="{A554EC13-692F-4896-AE7E-31C9C3CB6D85}" destId="{21108D1F-C965-4996-ACED-95F395EEB77E}" srcOrd="0" destOrd="0" presId="urn:microsoft.com/office/officeart/2018/2/layout/IconVerticalSolidList"/>
    <dgm:cxn modelId="{3ADF40DE-9AA1-450A-9B0E-480E52A76DDE}" type="presParOf" srcId="{21108D1F-C965-4996-ACED-95F395EEB77E}" destId="{2020EA79-A16D-46C8-8D1D-9717D792F3C3}" srcOrd="0" destOrd="0" presId="urn:microsoft.com/office/officeart/2018/2/layout/IconVerticalSolidList"/>
    <dgm:cxn modelId="{66F9F235-31EE-48CE-BE9E-E53267F2188F}" type="presParOf" srcId="{21108D1F-C965-4996-ACED-95F395EEB77E}" destId="{EC0715EB-AAA9-4D93-A2B9-ED5566844ACF}" srcOrd="1" destOrd="0" presId="urn:microsoft.com/office/officeart/2018/2/layout/IconVerticalSolidList"/>
    <dgm:cxn modelId="{91184CD9-271A-4BA3-9134-289A5708B053}" type="presParOf" srcId="{21108D1F-C965-4996-ACED-95F395EEB77E}" destId="{AAB3B9AC-1B5E-41CA-BEA2-D6DCF07883E4}" srcOrd="2" destOrd="0" presId="urn:microsoft.com/office/officeart/2018/2/layout/IconVerticalSolidList"/>
    <dgm:cxn modelId="{40F0A75E-6B2B-41AB-8CAF-ED500D0C4BF7}" type="presParOf" srcId="{21108D1F-C965-4996-ACED-95F395EEB77E}" destId="{35AE3FDC-7D83-4E76-A509-C68864FD3C88}" srcOrd="3" destOrd="0" presId="urn:microsoft.com/office/officeart/2018/2/layout/IconVerticalSolidList"/>
    <dgm:cxn modelId="{D3F87594-03D4-4172-95B3-E1BFB58A35BB}" type="presParOf" srcId="{A554EC13-692F-4896-AE7E-31C9C3CB6D85}" destId="{93ECD90D-27A8-4657-9E56-16BFF2634521}" srcOrd="1" destOrd="0" presId="urn:microsoft.com/office/officeart/2018/2/layout/IconVerticalSolidList"/>
    <dgm:cxn modelId="{32542E18-DFD0-4CC3-94F1-7788CFBB9412}" type="presParOf" srcId="{A554EC13-692F-4896-AE7E-31C9C3CB6D85}" destId="{F09724BF-5C76-4864-8E83-2A3D18AF9D78}" srcOrd="2" destOrd="0" presId="urn:microsoft.com/office/officeart/2018/2/layout/IconVerticalSolidList"/>
    <dgm:cxn modelId="{0EF2998B-7BB3-4CE8-A5A7-7C497BEF0EF6}" type="presParOf" srcId="{F09724BF-5C76-4864-8E83-2A3D18AF9D78}" destId="{0A8681D3-0D01-42C2-B78A-720EAFE5CCBF}" srcOrd="0" destOrd="0" presId="urn:microsoft.com/office/officeart/2018/2/layout/IconVerticalSolidList"/>
    <dgm:cxn modelId="{B56CBA68-C57A-43E0-9E32-A79F0ADC7A52}" type="presParOf" srcId="{F09724BF-5C76-4864-8E83-2A3D18AF9D78}" destId="{1021C12B-4191-47A7-AD74-29A73186E368}" srcOrd="1" destOrd="0" presId="urn:microsoft.com/office/officeart/2018/2/layout/IconVerticalSolidList"/>
    <dgm:cxn modelId="{0212A89E-43CC-452E-931A-13595F2B5CC0}" type="presParOf" srcId="{F09724BF-5C76-4864-8E83-2A3D18AF9D78}" destId="{692E83A6-ABF8-4333-8A31-7BEA226B418D}" srcOrd="2" destOrd="0" presId="urn:microsoft.com/office/officeart/2018/2/layout/IconVerticalSolidList"/>
    <dgm:cxn modelId="{9A748361-F543-4DB7-B75C-C9B3CEE02F1B}" type="presParOf" srcId="{F09724BF-5C76-4864-8E83-2A3D18AF9D78}" destId="{FDAC4394-0FCF-456E-93E6-41A2E9BAFE64}" srcOrd="3" destOrd="0" presId="urn:microsoft.com/office/officeart/2018/2/layout/IconVerticalSolidList"/>
    <dgm:cxn modelId="{7881D03E-E39C-4D2E-9676-64E20AAF5E7A}" type="presParOf" srcId="{A554EC13-692F-4896-AE7E-31C9C3CB6D85}" destId="{91A2932E-A74C-46A7-926A-C7F9D1C19B28}" srcOrd="3" destOrd="0" presId="urn:microsoft.com/office/officeart/2018/2/layout/IconVerticalSolidList"/>
    <dgm:cxn modelId="{ECF8BBF5-8437-4BB1-A14A-06C2E055B7B7}" type="presParOf" srcId="{A554EC13-692F-4896-AE7E-31C9C3CB6D85}" destId="{F31965AC-7907-45CF-9F80-5B24F7C0C140}" srcOrd="4" destOrd="0" presId="urn:microsoft.com/office/officeart/2018/2/layout/IconVerticalSolidList"/>
    <dgm:cxn modelId="{E9448A9F-9488-4532-8323-10BBF44A8D4C}" type="presParOf" srcId="{F31965AC-7907-45CF-9F80-5B24F7C0C140}" destId="{78FCBECF-1923-411B-A233-F4422DD32B13}" srcOrd="0" destOrd="0" presId="urn:microsoft.com/office/officeart/2018/2/layout/IconVerticalSolidList"/>
    <dgm:cxn modelId="{5A4AF180-AA37-411B-B5BF-0B09E690E173}" type="presParOf" srcId="{F31965AC-7907-45CF-9F80-5B24F7C0C140}" destId="{2619A839-B6B0-4B4B-9B48-EAD5FFCD3A52}" srcOrd="1" destOrd="0" presId="urn:microsoft.com/office/officeart/2018/2/layout/IconVerticalSolidList"/>
    <dgm:cxn modelId="{FB4ACF4F-F45B-4BC6-AE5D-5411A4124393}" type="presParOf" srcId="{F31965AC-7907-45CF-9F80-5B24F7C0C140}" destId="{EB9E2931-C85D-42E3-82AB-13B647A25647}" srcOrd="2" destOrd="0" presId="urn:microsoft.com/office/officeart/2018/2/layout/IconVerticalSolidList"/>
    <dgm:cxn modelId="{E45886AC-989C-46AA-9DD5-580384853BEE}" type="presParOf" srcId="{F31965AC-7907-45CF-9F80-5B24F7C0C140}" destId="{189AAF82-7C93-4E1D-9734-6DBED4C8D72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20EA79-A16D-46C8-8D1D-9717D792F3C3}">
      <dsp:nvSpPr>
        <dsp:cNvPr id="0" name=""/>
        <dsp:cNvSpPr/>
      </dsp:nvSpPr>
      <dsp:spPr>
        <a:xfrm>
          <a:off x="0" y="536"/>
          <a:ext cx="10515600" cy="12547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0715EB-AAA9-4D93-A2B9-ED5566844ACF}">
      <dsp:nvSpPr>
        <dsp:cNvPr id="0" name=""/>
        <dsp:cNvSpPr/>
      </dsp:nvSpPr>
      <dsp:spPr>
        <a:xfrm>
          <a:off x="379554" y="282849"/>
          <a:ext cx="690099" cy="6900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AE3FDC-7D83-4E76-A509-C68864FD3C88}">
      <dsp:nvSpPr>
        <dsp:cNvPr id="0" name=""/>
        <dsp:cNvSpPr/>
      </dsp:nvSpPr>
      <dsp:spPr>
        <a:xfrm>
          <a:off x="1449208" y="536"/>
          <a:ext cx="9066391" cy="1254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792" tIns="132792" rIns="132792" bIns="13279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/>
            <a:t>Microsoft.AspNetCore.SystemWebAdapters</a:t>
          </a:r>
          <a:br>
            <a:rPr lang="en-US" sz="1600" kern="1200" dirty="0"/>
          </a:br>
          <a:r>
            <a:rPr lang="en-US" sz="1600" kern="1200" dirty="0"/>
            <a:t>Subset of the APIs from System.Web.dll backed by </a:t>
          </a:r>
          <a:r>
            <a:rPr lang="en-US" sz="1600" kern="1200" dirty="0" err="1"/>
            <a:t>Microsoft.AspNetCore.Http</a:t>
          </a:r>
          <a:r>
            <a:rPr lang="en-US" sz="1600" kern="1200" dirty="0"/>
            <a:t> types</a:t>
          </a:r>
        </a:p>
      </dsp:txBody>
      <dsp:txXfrm>
        <a:off x="1449208" y="536"/>
        <a:ext cx="9066391" cy="1254725"/>
      </dsp:txXfrm>
    </dsp:sp>
    <dsp:sp modelId="{0A8681D3-0D01-42C2-B78A-720EAFE5CCBF}">
      <dsp:nvSpPr>
        <dsp:cNvPr id="0" name=""/>
        <dsp:cNvSpPr/>
      </dsp:nvSpPr>
      <dsp:spPr>
        <a:xfrm>
          <a:off x="0" y="1568943"/>
          <a:ext cx="10515600" cy="12547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21C12B-4191-47A7-AD74-29A73186E368}">
      <dsp:nvSpPr>
        <dsp:cNvPr id="0" name=""/>
        <dsp:cNvSpPr/>
      </dsp:nvSpPr>
      <dsp:spPr>
        <a:xfrm>
          <a:off x="379554" y="1851256"/>
          <a:ext cx="690099" cy="690099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AC4394-0FCF-456E-93E6-41A2E9BAFE64}">
      <dsp:nvSpPr>
        <dsp:cNvPr id="0" name=""/>
        <dsp:cNvSpPr/>
      </dsp:nvSpPr>
      <dsp:spPr>
        <a:xfrm>
          <a:off x="1449208" y="1568943"/>
          <a:ext cx="9066391" cy="1254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792" tIns="132792" rIns="132792" bIns="13279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/>
            <a:t>Microsoft.AspNetCore.SystemWebAdapters.CoreServices</a:t>
          </a:r>
          <a:r>
            <a:rPr lang="en-US" sz="1600" b="1" kern="1200" dirty="0"/>
            <a:t> </a:t>
          </a:r>
          <a:br>
            <a:rPr lang="en-US" sz="1600" kern="1200" dirty="0"/>
          </a:br>
          <a:r>
            <a:rPr lang="en-US" sz="1600" kern="1200" dirty="0"/>
            <a:t>Support for adding services to ASP.NET Core applications to enable migration efforts. This is available for .NET 6+</a:t>
          </a:r>
        </a:p>
      </dsp:txBody>
      <dsp:txXfrm>
        <a:off x="1449208" y="1568943"/>
        <a:ext cx="9066391" cy="1254725"/>
      </dsp:txXfrm>
    </dsp:sp>
    <dsp:sp modelId="{78FCBECF-1923-411B-A233-F4422DD32B13}">
      <dsp:nvSpPr>
        <dsp:cNvPr id="0" name=""/>
        <dsp:cNvSpPr/>
      </dsp:nvSpPr>
      <dsp:spPr>
        <a:xfrm>
          <a:off x="0" y="3137350"/>
          <a:ext cx="10515600" cy="12547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19A839-B6B0-4B4B-9B48-EAD5FFCD3A52}">
      <dsp:nvSpPr>
        <dsp:cNvPr id="0" name=""/>
        <dsp:cNvSpPr/>
      </dsp:nvSpPr>
      <dsp:spPr>
        <a:xfrm>
          <a:off x="379554" y="3419663"/>
          <a:ext cx="690099" cy="690099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9AAF82-7C93-4E1D-9734-6DBED4C8D720}">
      <dsp:nvSpPr>
        <dsp:cNvPr id="0" name=""/>
        <dsp:cNvSpPr/>
      </dsp:nvSpPr>
      <dsp:spPr>
        <a:xfrm>
          <a:off x="1449208" y="3137350"/>
          <a:ext cx="9066391" cy="1254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792" tIns="132792" rIns="132792" bIns="13279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/>
            <a:t>Microsoft.AspNetCore.SystemWebAdapters.FrameworkServices</a:t>
          </a:r>
          <a:r>
            <a:rPr lang="en-US" sz="1600" b="1" kern="1200" dirty="0"/>
            <a:t> </a:t>
          </a:r>
          <a:br>
            <a:rPr lang="en-US" sz="1600" kern="1200" dirty="0"/>
          </a:br>
          <a:r>
            <a:rPr lang="en-US" sz="1600" kern="1200" dirty="0"/>
            <a:t>Support for adding services to ASP.NET Framework applications to enable migration efforts. This is available for .NET 4.7.2+.</a:t>
          </a:r>
          <a:br>
            <a:rPr lang="en-US" sz="1600" kern="1200" dirty="0"/>
          </a:br>
          <a:endParaRPr lang="en-US" sz="1600" kern="1200" dirty="0"/>
        </a:p>
      </dsp:txBody>
      <dsp:txXfrm>
        <a:off x="1449208" y="3137350"/>
        <a:ext cx="9066391" cy="12547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5AE66E-ADDF-4CE8-BFDB-B98312FC33E3}" type="datetimeFigureOut">
              <a:rPr lang="sv-SE" smtClean="0"/>
              <a:t>2022-11-08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0595EF-3184-46A4-AB89-B33B3140DF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60245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Stryparfikus eller </a:t>
            </a:r>
            <a:r>
              <a:rPr lang="sv-SE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strypfikus</a:t>
            </a:r>
            <a:r>
              <a:rPr lang="sv-S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(även kallad strypfikon) är ingen egen art utan en grupp av fikusväxter som har en likhet i sättet att växa.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71257-2D9C-1343-922E-9F9A67E30FF7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41380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Stryparfikus eller </a:t>
            </a:r>
            <a:r>
              <a:rPr lang="sv-SE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strypfikus</a:t>
            </a:r>
            <a:r>
              <a:rPr lang="sv-S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(även kallad strypfikon) är ingen egen art utan en grupp av fikusväxter som har en likhet i sättet att växa.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71257-2D9C-1343-922E-9F9A67E30FF7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04038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Stryparfikus eller </a:t>
            </a:r>
            <a:r>
              <a:rPr lang="sv-SE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strypfikus</a:t>
            </a:r>
            <a:r>
              <a:rPr lang="sv-S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(även kallad strypfikon) är ingen egen art utan en grupp av fikusväxter som har en likhet i sättet att växa.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71257-2D9C-1343-922E-9F9A67E30FF7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1194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595EF-3184-46A4-AB89-B33B3140DFE3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7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s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839788" y="957943"/>
            <a:ext cx="10512424" cy="171019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Rubrik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839788" y="2760210"/>
            <a:ext cx="10512424" cy="948190"/>
          </a:xfrm>
        </p:spPr>
        <p:txBody>
          <a:bodyPr>
            <a:normAutofit/>
          </a:bodyPr>
          <a:lstStyle>
            <a:lvl1pPr marL="0" indent="0" algn="ctr">
              <a:buNone/>
              <a:defRPr sz="2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err="1"/>
              <a:t>Underrubik</a:t>
            </a:r>
            <a:endParaRPr lang="sv-SE"/>
          </a:p>
        </p:txBody>
      </p:sp>
      <p:sp>
        <p:nvSpPr>
          <p:cNvPr id="11" name="Platshållare för text 10"/>
          <p:cNvSpPr>
            <a:spLocks noGrp="1"/>
          </p:cNvSpPr>
          <p:nvPr>
            <p:ph type="body" sz="quarter" idx="10" hasCustomPrompt="1"/>
          </p:nvPr>
        </p:nvSpPr>
        <p:spPr>
          <a:xfrm>
            <a:off x="840467" y="4393067"/>
            <a:ext cx="5229225" cy="469220"/>
          </a:xfr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2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sv-SE"/>
              <a:t>Namn</a:t>
            </a:r>
          </a:p>
        </p:txBody>
      </p:sp>
      <p:sp>
        <p:nvSpPr>
          <p:cNvPr id="13" name="Platshållare för text 12"/>
          <p:cNvSpPr>
            <a:spLocks noGrp="1"/>
          </p:cNvSpPr>
          <p:nvPr>
            <p:ph type="body" sz="quarter" idx="11" hasCustomPrompt="1"/>
          </p:nvPr>
        </p:nvSpPr>
        <p:spPr>
          <a:xfrm>
            <a:off x="839788" y="4862287"/>
            <a:ext cx="5229225" cy="1332210"/>
          </a:xfrm>
        </p:spPr>
        <p:txBody>
          <a:bodyPr lIns="0" tIns="0" rIns="0" bIns="0" anchor="t">
            <a:normAutofit/>
          </a:bodyPr>
          <a:lstStyle>
            <a:lvl1pPr marL="0" indent="0">
              <a:lnSpc>
                <a:spcPct val="110000"/>
              </a:lnSpc>
              <a:buNone/>
              <a:defRPr sz="2300">
                <a:solidFill>
                  <a:schemeClr val="bg1"/>
                </a:solidFill>
              </a:defRPr>
            </a:lvl1pPr>
          </a:lstStyle>
          <a:p>
            <a:pPr lvl="0"/>
            <a:r>
              <a:rPr lang="sv-SE"/>
              <a:t>Twitter</a:t>
            </a:r>
            <a:br>
              <a:rPr lang="sv-SE"/>
            </a:br>
            <a:r>
              <a:rPr lang="sv-SE"/>
              <a:t>E-post</a:t>
            </a:r>
            <a:br>
              <a:rPr lang="sv-SE"/>
            </a:br>
            <a:r>
              <a:rPr lang="sv-SE"/>
              <a:t>Blogg</a:t>
            </a:r>
          </a:p>
        </p:txBody>
      </p:sp>
      <p:grpSp>
        <p:nvGrpSpPr>
          <p:cNvPr id="14" name="Grupp 13"/>
          <p:cNvGrpSpPr/>
          <p:nvPr userDrawn="1"/>
        </p:nvGrpSpPr>
        <p:grpSpPr>
          <a:xfrm rot="10800000">
            <a:off x="180000" y="180000"/>
            <a:ext cx="4653417" cy="1432554"/>
            <a:chOff x="7211002" y="5245449"/>
            <a:chExt cx="4653417" cy="1432554"/>
          </a:xfrm>
          <a:solidFill>
            <a:schemeClr val="bg1">
              <a:alpha val="15000"/>
            </a:schemeClr>
          </a:solidFill>
        </p:grpSpPr>
        <p:sp>
          <p:nvSpPr>
            <p:cNvPr id="15" name="Freeform 5"/>
            <p:cNvSpPr>
              <a:spLocks/>
            </p:cNvSpPr>
            <p:nvPr userDrawn="1"/>
          </p:nvSpPr>
          <p:spPr bwMode="auto">
            <a:xfrm rot="5400000" flipV="1">
              <a:off x="10570038" y="5240685"/>
              <a:ext cx="343050" cy="352580"/>
            </a:xfrm>
            <a:custGeom>
              <a:avLst/>
              <a:gdLst>
                <a:gd name="T0" fmla="*/ 43 w 50"/>
                <a:gd name="T1" fmla="*/ 18 h 50"/>
                <a:gd name="T2" fmla="*/ 32 w 50"/>
                <a:gd name="T3" fmla="*/ 18 h 50"/>
                <a:gd name="T4" fmla="*/ 32 w 50"/>
                <a:gd name="T5" fmla="*/ 7 h 50"/>
                <a:gd name="T6" fmla="*/ 25 w 50"/>
                <a:gd name="T7" fmla="*/ 0 h 50"/>
                <a:gd name="T8" fmla="*/ 18 w 50"/>
                <a:gd name="T9" fmla="*/ 7 h 50"/>
                <a:gd name="T10" fmla="*/ 18 w 50"/>
                <a:gd name="T11" fmla="*/ 18 h 50"/>
                <a:gd name="T12" fmla="*/ 7 w 50"/>
                <a:gd name="T13" fmla="*/ 18 h 50"/>
                <a:gd name="T14" fmla="*/ 0 w 50"/>
                <a:gd name="T15" fmla="*/ 25 h 50"/>
                <a:gd name="T16" fmla="*/ 7 w 50"/>
                <a:gd name="T17" fmla="*/ 32 h 50"/>
                <a:gd name="T18" fmla="*/ 18 w 50"/>
                <a:gd name="T19" fmla="*/ 32 h 50"/>
                <a:gd name="T20" fmla="*/ 18 w 50"/>
                <a:gd name="T21" fmla="*/ 43 h 50"/>
                <a:gd name="T22" fmla="*/ 25 w 50"/>
                <a:gd name="T23" fmla="*/ 50 h 50"/>
                <a:gd name="T24" fmla="*/ 32 w 50"/>
                <a:gd name="T25" fmla="*/ 43 h 50"/>
                <a:gd name="T26" fmla="*/ 32 w 50"/>
                <a:gd name="T27" fmla="*/ 32 h 50"/>
                <a:gd name="T28" fmla="*/ 43 w 50"/>
                <a:gd name="T29" fmla="*/ 32 h 50"/>
                <a:gd name="T30" fmla="*/ 50 w 50"/>
                <a:gd name="T31" fmla="*/ 25 h 50"/>
                <a:gd name="T32" fmla="*/ 43 w 50"/>
                <a:gd name="T33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50">
                  <a:moveTo>
                    <a:pt x="43" y="18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9"/>
                    <a:pt x="3" y="32"/>
                    <a:pt x="7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7"/>
                    <a:pt x="21" y="50"/>
                    <a:pt x="25" y="50"/>
                  </a:cubicBezTo>
                  <a:cubicBezTo>
                    <a:pt x="29" y="50"/>
                    <a:pt x="32" y="47"/>
                    <a:pt x="32" y="4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7" y="32"/>
                    <a:pt x="50" y="29"/>
                    <a:pt x="50" y="25"/>
                  </a:cubicBezTo>
                  <a:cubicBezTo>
                    <a:pt x="50" y="21"/>
                    <a:pt x="47" y="1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6" name="Freeform 6"/>
            <p:cNvSpPr>
              <a:spLocks/>
            </p:cNvSpPr>
            <p:nvPr userDrawn="1"/>
          </p:nvSpPr>
          <p:spPr bwMode="auto">
            <a:xfrm rot="5400000" flipV="1">
              <a:off x="10149166" y="5245449"/>
              <a:ext cx="343050" cy="343050"/>
            </a:xfrm>
            <a:custGeom>
              <a:avLst/>
              <a:gdLst>
                <a:gd name="T0" fmla="*/ 43 w 50"/>
                <a:gd name="T1" fmla="*/ 18 h 49"/>
                <a:gd name="T2" fmla="*/ 32 w 50"/>
                <a:gd name="T3" fmla="*/ 18 h 49"/>
                <a:gd name="T4" fmla="*/ 32 w 50"/>
                <a:gd name="T5" fmla="*/ 7 h 49"/>
                <a:gd name="T6" fmla="*/ 25 w 50"/>
                <a:gd name="T7" fmla="*/ 0 h 49"/>
                <a:gd name="T8" fmla="*/ 18 w 50"/>
                <a:gd name="T9" fmla="*/ 7 h 49"/>
                <a:gd name="T10" fmla="*/ 18 w 50"/>
                <a:gd name="T11" fmla="*/ 18 h 49"/>
                <a:gd name="T12" fmla="*/ 7 w 50"/>
                <a:gd name="T13" fmla="*/ 18 h 49"/>
                <a:gd name="T14" fmla="*/ 0 w 50"/>
                <a:gd name="T15" fmla="*/ 25 h 49"/>
                <a:gd name="T16" fmla="*/ 7 w 50"/>
                <a:gd name="T17" fmla="*/ 31 h 49"/>
                <a:gd name="T18" fmla="*/ 18 w 50"/>
                <a:gd name="T19" fmla="*/ 31 h 49"/>
                <a:gd name="T20" fmla="*/ 18 w 50"/>
                <a:gd name="T21" fmla="*/ 43 h 49"/>
                <a:gd name="T22" fmla="*/ 25 w 50"/>
                <a:gd name="T23" fmla="*/ 49 h 49"/>
                <a:gd name="T24" fmla="*/ 32 w 50"/>
                <a:gd name="T25" fmla="*/ 43 h 49"/>
                <a:gd name="T26" fmla="*/ 32 w 50"/>
                <a:gd name="T27" fmla="*/ 31 h 49"/>
                <a:gd name="T28" fmla="*/ 43 w 50"/>
                <a:gd name="T29" fmla="*/ 31 h 49"/>
                <a:gd name="T30" fmla="*/ 50 w 50"/>
                <a:gd name="T31" fmla="*/ 25 h 49"/>
                <a:gd name="T32" fmla="*/ 43 w 50"/>
                <a:gd name="T33" fmla="*/ 1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3" y="18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8"/>
                    <a:pt x="3" y="31"/>
                    <a:pt x="7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6"/>
                    <a:pt x="21" y="49"/>
                    <a:pt x="25" y="49"/>
                  </a:cubicBezTo>
                  <a:cubicBezTo>
                    <a:pt x="29" y="49"/>
                    <a:pt x="32" y="46"/>
                    <a:pt x="32" y="43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47" y="31"/>
                    <a:pt x="50" y="28"/>
                    <a:pt x="50" y="25"/>
                  </a:cubicBezTo>
                  <a:cubicBezTo>
                    <a:pt x="50" y="21"/>
                    <a:pt x="47" y="1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0" name="Freeform 10"/>
            <p:cNvSpPr>
              <a:spLocks/>
            </p:cNvSpPr>
            <p:nvPr userDrawn="1"/>
          </p:nvSpPr>
          <p:spPr bwMode="auto">
            <a:xfrm rot="5400000" flipV="1">
              <a:off x="10568450" y="5785436"/>
              <a:ext cx="346227" cy="352580"/>
            </a:xfrm>
            <a:custGeom>
              <a:avLst/>
              <a:gdLst>
                <a:gd name="T0" fmla="*/ 43 w 50"/>
                <a:gd name="T1" fmla="*/ 18 h 50"/>
                <a:gd name="T2" fmla="*/ 32 w 50"/>
                <a:gd name="T3" fmla="*/ 18 h 50"/>
                <a:gd name="T4" fmla="*/ 32 w 50"/>
                <a:gd name="T5" fmla="*/ 7 h 50"/>
                <a:gd name="T6" fmla="*/ 25 w 50"/>
                <a:gd name="T7" fmla="*/ 0 h 50"/>
                <a:gd name="T8" fmla="*/ 18 w 50"/>
                <a:gd name="T9" fmla="*/ 7 h 50"/>
                <a:gd name="T10" fmla="*/ 18 w 50"/>
                <a:gd name="T11" fmla="*/ 18 h 50"/>
                <a:gd name="T12" fmla="*/ 7 w 50"/>
                <a:gd name="T13" fmla="*/ 18 h 50"/>
                <a:gd name="T14" fmla="*/ 0 w 50"/>
                <a:gd name="T15" fmla="*/ 25 h 50"/>
                <a:gd name="T16" fmla="*/ 7 w 50"/>
                <a:gd name="T17" fmla="*/ 32 h 50"/>
                <a:gd name="T18" fmla="*/ 18 w 50"/>
                <a:gd name="T19" fmla="*/ 32 h 50"/>
                <a:gd name="T20" fmla="*/ 18 w 50"/>
                <a:gd name="T21" fmla="*/ 43 h 50"/>
                <a:gd name="T22" fmla="*/ 25 w 50"/>
                <a:gd name="T23" fmla="*/ 50 h 50"/>
                <a:gd name="T24" fmla="*/ 32 w 50"/>
                <a:gd name="T25" fmla="*/ 43 h 50"/>
                <a:gd name="T26" fmla="*/ 32 w 50"/>
                <a:gd name="T27" fmla="*/ 32 h 50"/>
                <a:gd name="T28" fmla="*/ 43 w 50"/>
                <a:gd name="T29" fmla="*/ 32 h 50"/>
                <a:gd name="T30" fmla="*/ 50 w 50"/>
                <a:gd name="T31" fmla="*/ 25 h 50"/>
                <a:gd name="T32" fmla="*/ 43 w 50"/>
                <a:gd name="T33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50">
                  <a:moveTo>
                    <a:pt x="43" y="18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9"/>
                    <a:pt x="3" y="32"/>
                    <a:pt x="7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7"/>
                    <a:pt x="21" y="50"/>
                    <a:pt x="25" y="50"/>
                  </a:cubicBezTo>
                  <a:cubicBezTo>
                    <a:pt x="29" y="50"/>
                    <a:pt x="32" y="47"/>
                    <a:pt x="32" y="4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7" y="32"/>
                    <a:pt x="50" y="29"/>
                    <a:pt x="50" y="25"/>
                  </a:cubicBezTo>
                  <a:cubicBezTo>
                    <a:pt x="50" y="21"/>
                    <a:pt x="47" y="1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 rot="5400000" flipV="1">
              <a:off x="10147578" y="5790201"/>
              <a:ext cx="346227" cy="343050"/>
            </a:xfrm>
            <a:custGeom>
              <a:avLst/>
              <a:gdLst>
                <a:gd name="T0" fmla="*/ 43 w 50"/>
                <a:gd name="T1" fmla="*/ 18 h 49"/>
                <a:gd name="T2" fmla="*/ 32 w 50"/>
                <a:gd name="T3" fmla="*/ 18 h 49"/>
                <a:gd name="T4" fmla="*/ 32 w 50"/>
                <a:gd name="T5" fmla="*/ 7 h 49"/>
                <a:gd name="T6" fmla="*/ 25 w 50"/>
                <a:gd name="T7" fmla="*/ 0 h 49"/>
                <a:gd name="T8" fmla="*/ 18 w 50"/>
                <a:gd name="T9" fmla="*/ 7 h 49"/>
                <a:gd name="T10" fmla="*/ 18 w 50"/>
                <a:gd name="T11" fmla="*/ 18 h 49"/>
                <a:gd name="T12" fmla="*/ 7 w 50"/>
                <a:gd name="T13" fmla="*/ 18 h 49"/>
                <a:gd name="T14" fmla="*/ 0 w 50"/>
                <a:gd name="T15" fmla="*/ 25 h 49"/>
                <a:gd name="T16" fmla="*/ 7 w 50"/>
                <a:gd name="T17" fmla="*/ 31 h 49"/>
                <a:gd name="T18" fmla="*/ 18 w 50"/>
                <a:gd name="T19" fmla="*/ 31 h 49"/>
                <a:gd name="T20" fmla="*/ 18 w 50"/>
                <a:gd name="T21" fmla="*/ 43 h 49"/>
                <a:gd name="T22" fmla="*/ 25 w 50"/>
                <a:gd name="T23" fmla="*/ 49 h 49"/>
                <a:gd name="T24" fmla="*/ 32 w 50"/>
                <a:gd name="T25" fmla="*/ 43 h 49"/>
                <a:gd name="T26" fmla="*/ 32 w 50"/>
                <a:gd name="T27" fmla="*/ 31 h 49"/>
                <a:gd name="T28" fmla="*/ 43 w 50"/>
                <a:gd name="T29" fmla="*/ 31 h 49"/>
                <a:gd name="T30" fmla="*/ 50 w 50"/>
                <a:gd name="T31" fmla="*/ 25 h 49"/>
                <a:gd name="T32" fmla="*/ 43 w 50"/>
                <a:gd name="T33" fmla="*/ 1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3" y="18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8"/>
                    <a:pt x="3" y="31"/>
                    <a:pt x="7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6"/>
                    <a:pt x="21" y="49"/>
                    <a:pt x="25" y="49"/>
                  </a:cubicBezTo>
                  <a:cubicBezTo>
                    <a:pt x="29" y="49"/>
                    <a:pt x="32" y="46"/>
                    <a:pt x="32" y="43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47" y="31"/>
                    <a:pt x="50" y="28"/>
                    <a:pt x="50" y="25"/>
                  </a:cubicBezTo>
                  <a:cubicBezTo>
                    <a:pt x="50" y="21"/>
                    <a:pt x="47" y="1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3" name="Freeform 14"/>
            <p:cNvSpPr>
              <a:spLocks/>
            </p:cNvSpPr>
            <p:nvPr userDrawn="1"/>
          </p:nvSpPr>
          <p:spPr bwMode="auto">
            <a:xfrm rot="5400000" flipV="1">
              <a:off x="10360396" y="5513854"/>
              <a:ext cx="336698" cy="352580"/>
            </a:xfrm>
            <a:custGeom>
              <a:avLst/>
              <a:gdLst>
                <a:gd name="T0" fmla="*/ 43 w 49"/>
                <a:gd name="T1" fmla="*/ 18 h 50"/>
                <a:gd name="T2" fmla="*/ 31 w 49"/>
                <a:gd name="T3" fmla="*/ 18 h 50"/>
                <a:gd name="T4" fmla="*/ 31 w 49"/>
                <a:gd name="T5" fmla="*/ 7 h 50"/>
                <a:gd name="T6" fmla="*/ 25 w 49"/>
                <a:gd name="T7" fmla="*/ 0 h 50"/>
                <a:gd name="T8" fmla="*/ 18 w 49"/>
                <a:gd name="T9" fmla="*/ 7 h 50"/>
                <a:gd name="T10" fmla="*/ 18 w 49"/>
                <a:gd name="T11" fmla="*/ 18 h 50"/>
                <a:gd name="T12" fmla="*/ 7 w 49"/>
                <a:gd name="T13" fmla="*/ 18 h 50"/>
                <a:gd name="T14" fmla="*/ 0 w 49"/>
                <a:gd name="T15" fmla="*/ 25 h 50"/>
                <a:gd name="T16" fmla="*/ 7 w 49"/>
                <a:gd name="T17" fmla="*/ 32 h 50"/>
                <a:gd name="T18" fmla="*/ 18 w 49"/>
                <a:gd name="T19" fmla="*/ 32 h 50"/>
                <a:gd name="T20" fmla="*/ 18 w 49"/>
                <a:gd name="T21" fmla="*/ 43 h 50"/>
                <a:gd name="T22" fmla="*/ 25 w 49"/>
                <a:gd name="T23" fmla="*/ 50 h 50"/>
                <a:gd name="T24" fmla="*/ 31 w 49"/>
                <a:gd name="T25" fmla="*/ 43 h 50"/>
                <a:gd name="T26" fmla="*/ 31 w 49"/>
                <a:gd name="T27" fmla="*/ 32 h 50"/>
                <a:gd name="T28" fmla="*/ 43 w 49"/>
                <a:gd name="T29" fmla="*/ 32 h 50"/>
                <a:gd name="T30" fmla="*/ 49 w 49"/>
                <a:gd name="T31" fmla="*/ 25 h 50"/>
                <a:gd name="T32" fmla="*/ 43 w 49"/>
                <a:gd name="T33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" h="50">
                  <a:moveTo>
                    <a:pt x="43" y="18"/>
                  </a:moveTo>
                  <a:cubicBezTo>
                    <a:pt x="31" y="18"/>
                    <a:pt x="31" y="18"/>
                    <a:pt x="31" y="1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3"/>
                    <a:pt x="28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9"/>
                    <a:pt x="3" y="32"/>
                    <a:pt x="7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7"/>
                    <a:pt x="21" y="50"/>
                    <a:pt x="25" y="50"/>
                  </a:cubicBezTo>
                  <a:cubicBezTo>
                    <a:pt x="28" y="50"/>
                    <a:pt x="31" y="47"/>
                    <a:pt x="31" y="43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6" y="32"/>
                    <a:pt x="49" y="29"/>
                    <a:pt x="49" y="25"/>
                  </a:cubicBezTo>
                  <a:cubicBezTo>
                    <a:pt x="49" y="21"/>
                    <a:pt x="46" y="18"/>
                    <a:pt x="43" y="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4" name="Freeform 15"/>
            <p:cNvSpPr>
              <a:spLocks/>
            </p:cNvSpPr>
            <p:nvPr userDrawn="1"/>
          </p:nvSpPr>
          <p:spPr bwMode="auto">
            <a:xfrm rot="5400000" flipV="1">
              <a:off x="10568450" y="6328599"/>
              <a:ext cx="346227" cy="352580"/>
            </a:xfrm>
            <a:custGeom>
              <a:avLst/>
              <a:gdLst>
                <a:gd name="T0" fmla="*/ 43 w 50"/>
                <a:gd name="T1" fmla="*/ 18 h 50"/>
                <a:gd name="T2" fmla="*/ 32 w 50"/>
                <a:gd name="T3" fmla="*/ 18 h 50"/>
                <a:gd name="T4" fmla="*/ 32 w 50"/>
                <a:gd name="T5" fmla="*/ 7 h 50"/>
                <a:gd name="T6" fmla="*/ 25 w 50"/>
                <a:gd name="T7" fmla="*/ 0 h 50"/>
                <a:gd name="T8" fmla="*/ 18 w 50"/>
                <a:gd name="T9" fmla="*/ 7 h 50"/>
                <a:gd name="T10" fmla="*/ 18 w 50"/>
                <a:gd name="T11" fmla="*/ 18 h 50"/>
                <a:gd name="T12" fmla="*/ 7 w 50"/>
                <a:gd name="T13" fmla="*/ 18 h 50"/>
                <a:gd name="T14" fmla="*/ 0 w 50"/>
                <a:gd name="T15" fmla="*/ 25 h 50"/>
                <a:gd name="T16" fmla="*/ 7 w 50"/>
                <a:gd name="T17" fmla="*/ 32 h 50"/>
                <a:gd name="T18" fmla="*/ 18 w 50"/>
                <a:gd name="T19" fmla="*/ 32 h 50"/>
                <a:gd name="T20" fmla="*/ 18 w 50"/>
                <a:gd name="T21" fmla="*/ 43 h 50"/>
                <a:gd name="T22" fmla="*/ 25 w 50"/>
                <a:gd name="T23" fmla="*/ 50 h 50"/>
                <a:gd name="T24" fmla="*/ 32 w 50"/>
                <a:gd name="T25" fmla="*/ 43 h 50"/>
                <a:gd name="T26" fmla="*/ 32 w 50"/>
                <a:gd name="T27" fmla="*/ 32 h 50"/>
                <a:gd name="T28" fmla="*/ 43 w 50"/>
                <a:gd name="T29" fmla="*/ 32 h 50"/>
                <a:gd name="T30" fmla="*/ 50 w 50"/>
                <a:gd name="T31" fmla="*/ 25 h 50"/>
                <a:gd name="T32" fmla="*/ 43 w 50"/>
                <a:gd name="T33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50">
                  <a:moveTo>
                    <a:pt x="43" y="18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9"/>
                    <a:pt x="3" y="32"/>
                    <a:pt x="7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7"/>
                    <a:pt x="21" y="50"/>
                    <a:pt x="25" y="50"/>
                  </a:cubicBezTo>
                  <a:cubicBezTo>
                    <a:pt x="29" y="50"/>
                    <a:pt x="32" y="47"/>
                    <a:pt x="32" y="4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7" y="32"/>
                    <a:pt x="50" y="29"/>
                    <a:pt x="50" y="25"/>
                  </a:cubicBezTo>
                  <a:cubicBezTo>
                    <a:pt x="50" y="21"/>
                    <a:pt x="47" y="1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5" name="Freeform 16"/>
            <p:cNvSpPr>
              <a:spLocks/>
            </p:cNvSpPr>
            <p:nvPr userDrawn="1"/>
          </p:nvSpPr>
          <p:spPr bwMode="auto">
            <a:xfrm rot="5400000" flipV="1">
              <a:off x="10147578" y="6333364"/>
              <a:ext cx="346227" cy="343050"/>
            </a:xfrm>
            <a:custGeom>
              <a:avLst/>
              <a:gdLst>
                <a:gd name="T0" fmla="*/ 43 w 50"/>
                <a:gd name="T1" fmla="*/ 18 h 49"/>
                <a:gd name="T2" fmla="*/ 32 w 50"/>
                <a:gd name="T3" fmla="*/ 18 h 49"/>
                <a:gd name="T4" fmla="*/ 32 w 50"/>
                <a:gd name="T5" fmla="*/ 7 h 49"/>
                <a:gd name="T6" fmla="*/ 25 w 50"/>
                <a:gd name="T7" fmla="*/ 0 h 49"/>
                <a:gd name="T8" fmla="*/ 18 w 50"/>
                <a:gd name="T9" fmla="*/ 7 h 49"/>
                <a:gd name="T10" fmla="*/ 18 w 50"/>
                <a:gd name="T11" fmla="*/ 18 h 49"/>
                <a:gd name="T12" fmla="*/ 7 w 50"/>
                <a:gd name="T13" fmla="*/ 18 h 49"/>
                <a:gd name="T14" fmla="*/ 0 w 50"/>
                <a:gd name="T15" fmla="*/ 25 h 49"/>
                <a:gd name="T16" fmla="*/ 7 w 50"/>
                <a:gd name="T17" fmla="*/ 31 h 49"/>
                <a:gd name="T18" fmla="*/ 18 w 50"/>
                <a:gd name="T19" fmla="*/ 31 h 49"/>
                <a:gd name="T20" fmla="*/ 18 w 50"/>
                <a:gd name="T21" fmla="*/ 43 h 49"/>
                <a:gd name="T22" fmla="*/ 25 w 50"/>
                <a:gd name="T23" fmla="*/ 49 h 49"/>
                <a:gd name="T24" fmla="*/ 32 w 50"/>
                <a:gd name="T25" fmla="*/ 43 h 49"/>
                <a:gd name="T26" fmla="*/ 32 w 50"/>
                <a:gd name="T27" fmla="*/ 31 h 49"/>
                <a:gd name="T28" fmla="*/ 43 w 50"/>
                <a:gd name="T29" fmla="*/ 31 h 49"/>
                <a:gd name="T30" fmla="*/ 50 w 50"/>
                <a:gd name="T31" fmla="*/ 25 h 49"/>
                <a:gd name="T32" fmla="*/ 43 w 50"/>
                <a:gd name="T33" fmla="*/ 1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3" y="18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8"/>
                    <a:pt x="3" y="31"/>
                    <a:pt x="7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6"/>
                    <a:pt x="21" y="49"/>
                    <a:pt x="25" y="49"/>
                  </a:cubicBezTo>
                  <a:cubicBezTo>
                    <a:pt x="29" y="49"/>
                    <a:pt x="32" y="46"/>
                    <a:pt x="32" y="43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47" y="31"/>
                    <a:pt x="50" y="28"/>
                    <a:pt x="50" y="25"/>
                  </a:cubicBezTo>
                  <a:cubicBezTo>
                    <a:pt x="50" y="21"/>
                    <a:pt x="47" y="1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6" name="Freeform 17"/>
            <p:cNvSpPr>
              <a:spLocks/>
            </p:cNvSpPr>
            <p:nvPr userDrawn="1"/>
          </p:nvSpPr>
          <p:spPr bwMode="auto">
            <a:xfrm rot="5400000" flipV="1">
              <a:off x="11272021" y="5513854"/>
              <a:ext cx="336698" cy="352580"/>
            </a:xfrm>
            <a:custGeom>
              <a:avLst/>
              <a:gdLst>
                <a:gd name="T0" fmla="*/ 43 w 49"/>
                <a:gd name="T1" fmla="*/ 18 h 50"/>
                <a:gd name="T2" fmla="*/ 31 w 49"/>
                <a:gd name="T3" fmla="*/ 18 h 50"/>
                <a:gd name="T4" fmla="*/ 31 w 49"/>
                <a:gd name="T5" fmla="*/ 7 h 50"/>
                <a:gd name="T6" fmla="*/ 25 w 49"/>
                <a:gd name="T7" fmla="*/ 0 h 50"/>
                <a:gd name="T8" fmla="*/ 18 w 49"/>
                <a:gd name="T9" fmla="*/ 7 h 50"/>
                <a:gd name="T10" fmla="*/ 18 w 49"/>
                <a:gd name="T11" fmla="*/ 18 h 50"/>
                <a:gd name="T12" fmla="*/ 7 w 49"/>
                <a:gd name="T13" fmla="*/ 18 h 50"/>
                <a:gd name="T14" fmla="*/ 0 w 49"/>
                <a:gd name="T15" fmla="*/ 25 h 50"/>
                <a:gd name="T16" fmla="*/ 7 w 49"/>
                <a:gd name="T17" fmla="*/ 32 h 50"/>
                <a:gd name="T18" fmla="*/ 18 w 49"/>
                <a:gd name="T19" fmla="*/ 32 h 50"/>
                <a:gd name="T20" fmla="*/ 18 w 49"/>
                <a:gd name="T21" fmla="*/ 43 h 50"/>
                <a:gd name="T22" fmla="*/ 25 w 49"/>
                <a:gd name="T23" fmla="*/ 50 h 50"/>
                <a:gd name="T24" fmla="*/ 31 w 49"/>
                <a:gd name="T25" fmla="*/ 43 h 50"/>
                <a:gd name="T26" fmla="*/ 31 w 49"/>
                <a:gd name="T27" fmla="*/ 32 h 50"/>
                <a:gd name="T28" fmla="*/ 43 w 49"/>
                <a:gd name="T29" fmla="*/ 32 h 50"/>
                <a:gd name="T30" fmla="*/ 49 w 49"/>
                <a:gd name="T31" fmla="*/ 25 h 50"/>
                <a:gd name="T32" fmla="*/ 43 w 49"/>
                <a:gd name="T33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" h="50">
                  <a:moveTo>
                    <a:pt x="43" y="18"/>
                  </a:moveTo>
                  <a:cubicBezTo>
                    <a:pt x="31" y="18"/>
                    <a:pt x="31" y="18"/>
                    <a:pt x="31" y="1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3"/>
                    <a:pt x="28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9"/>
                    <a:pt x="3" y="32"/>
                    <a:pt x="7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7"/>
                    <a:pt x="21" y="50"/>
                    <a:pt x="25" y="50"/>
                  </a:cubicBezTo>
                  <a:cubicBezTo>
                    <a:pt x="28" y="50"/>
                    <a:pt x="31" y="47"/>
                    <a:pt x="31" y="43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6" y="32"/>
                    <a:pt x="49" y="29"/>
                    <a:pt x="49" y="25"/>
                  </a:cubicBezTo>
                  <a:cubicBezTo>
                    <a:pt x="49" y="21"/>
                    <a:pt x="46" y="1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7" name="Freeform 18"/>
            <p:cNvSpPr>
              <a:spLocks/>
            </p:cNvSpPr>
            <p:nvPr userDrawn="1"/>
          </p:nvSpPr>
          <p:spPr bwMode="auto">
            <a:xfrm rot="5400000" flipV="1">
              <a:off x="10851149" y="5518619"/>
              <a:ext cx="336698" cy="343050"/>
            </a:xfrm>
            <a:custGeom>
              <a:avLst/>
              <a:gdLst>
                <a:gd name="T0" fmla="*/ 43 w 49"/>
                <a:gd name="T1" fmla="*/ 18 h 49"/>
                <a:gd name="T2" fmla="*/ 31 w 49"/>
                <a:gd name="T3" fmla="*/ 18 h 49"/>
                <a:gd name="T4" fmla="*/ 31 w 49"/>
                <a:gd name="T5" fmla="*/ 6 h 49"/>
                <a:gd name="T6" fmla="*/ 25 w 49"/>
                <a:gd name="T7" fmla="*/ 0 h 49"/>
                <a:gd name="T8" fmla="*/ 18 w 49"/>
                <a:gd name="T9" fmla="*/ 6 h 49"/>
                <a:gd name="T10" fmla="*/ 18 w 49"/>
                <a:gd name="T11" fmla="*/ 18 h 49"/>
                <a:gd name="T12" fmla="*/ 7 w 49"/>
                <a:gd name="T13" fmla="*/ 18 h 49"/>
                <a:gd name="T14" fmla="*/ 0 w 49"/>
                <a:gd name="T15" fmla="*/ 24 h 49"/>
                <a:gd name="T16" fmla="*/ 7 w 49"/>
                <a:gd name="T17" fmla="*/ 31 h 49"/>
                <a:gd name="T18" fmla="*/ 18 w 49"/>
                <a:gd name="T19" fmla="*/ 31 h 49"/>
                <a:gd name="T20" fmla="*/ 18 w 49"/>
                <a:gd name="T21" fmla="*/ 42 h 49"/>
                <a:gd name="T22" fmla="*/ 25 w 49"/>
                <a:gd name="T23" fmla="*/ 49 h 49"/>
                <a:gd name="T24" fmla="*/ 31 w 49"/>
                <a:gd name="T25" fmla="*/ 42 h 49"/>
                <a:gd name="T26" fmla="*/ 31 w 49"/>
                <a:gd name="T27" fmla="*/ 31 h 49"/>
                <a:gd name="T28" fmla="*/ 43 w 49"/>
                <a:gd name="T29" fmla="*/ 31 h 49"/>
                <a:gd name="T30" fmla="*/ 49 w 49"/>
                <a:gd name="T31" fmla="*/ 24 h 49"/>
                <a:gd name="T32" fmla="*/ 43 w 49"/>
                <a:gd name="T33" fmla="*/ 1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" h="49">
                  <a:moveTo>
                    <a:pt x="43" y="18"/>
                  </a:moveTo>
                  <a:cubicBezTo>
                    <a:pt x="31" y="18"/>
                    <a:pt x="31" y="18"/>
                    <a:pt x="31" y="18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1" y="3"/>
                    <a:pt x="28" y="0"/>
                    <a:pt x="25" y="0"/>
                  </a:cubicBezTo>
                  <a:cubicBezTo>
                    <a:pt x="21" y="0"/>
                    <a:pt x="18" y="3"/>
                    <a:pt x="18" y="6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4"/>
                  </a:cubicBezTo>
                  <a:cubicBezTo>
                    <a:pt x="0" y="28"/>
                    <a:pt x="3" y="31"/>
                    <a:pt x="7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6"/>
                    <a:pt x="21" y="49"/>
                    <a:pt x="25" y="49"/>
                  </a:cubicBezTo>
                  <a:cubicBezTo>
                    <a:pt x="28" y="49"/>
                    <a:pt x="31" y="46"/>
                    <a:pt x="31" y="42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46" y="31"/>
                    <a:pt x="49" y="28"/>
                    <a:pt x="49" y="24"/>
                  </a:cubicBezTo>
                  <a:cubicBezTo>
                    <a:pt x="49" y="21"/>
                    <a:pt x="46" y="1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8" name="Freeform 19"/>
            <p:cNvSpPr>
              <a:spLocks/>
            </p:cNvSpPr>
            <p:nvPr userDrawn="1"/>
          </p:nvSpPr>
          <p:spPr bwMode="auto">
            <a:xfrm rot="5400000" flipV="1">
              <a:off x="11268845" y="6060194"/>
              <a:ext cx="343050" cy="352580"/>
            </a:xfrm>
            <a:custGeom>
              <a:avLst/>
              <a:gdLst>
                <a:gd name="T0" fmla="*/ 43 w 50"/>
                <a:gd name="T1" fmla="*/ 18 h 50"/>
                <a:gd name="T2" fmla="*/ 32 w 50"/>
                <a:gd name="T3" fmla="*/ 18 h 50"/>
                <a:gd name="T4" fmla="*/ 32 w 50"/>
                <a:gd name="T5" fmla="*/ 7 h 50"/>
                <a:gd name="T6" fmla="*/ 25 w 50"/>
                <a:gd name="T7" fmla="*/ 0 h 50"/>
                <a:gd name="T8" fmla="*/ 18 w 50"/>
                <a:gd name="T9" fmla="*/ 7 h 50"/>
                <a:gd name="T10" fmla="*/ 18 w 50"/>
                <a:gd name="T11" fmla="*/ 18 h 50"/>
                <a:gd name="T12" fmla="*/ 7 w 50"/>
                <a:gd name="T13" fmla="*/ 18 h 50"/>
                <a:gd name="T14" fmla="*/ 0 w 50"/>
                <a:gd name="T15" fmla="*/ 25 h 50"/>
                <a:gd name="T16" fmla="*/ 7 w 50"/>
                <a:gd name="T17" fmla="*/ 32 h 50"/>
                <a:gd name="T18" fmla="*/ 18 w 50"/>
                <a:gd name="T19" fmla="*/ 32 h 50"/>
                <a:gd name="T20" fmla="*/ 18 w 50"/>
                <a:gd name="T21" fmla="*/ 43 h 50"/>
                <a:gd name="T22" fmla="*/ 25 w 50"/>
                <a:gd name="T23" fmla="*/ 50 h 50"/>
                <a:gd name="T24" fmla="*/ 32 w 50"/>
                <a:gd name="T25" fmla="*/ 43 h 50"/>
                <a:gd name="T26" fmla="*/ 32 w 50"/>
                <a:gd name="T27" fmla="*/ 32 h 50"/>
                <a:gd name="T28" fmla="*/ 43 w 50"/>
                <a:gd name="T29" fmla="*/ 32 h 50"/>
                <a:gd name="T30" fmla="*/ 50 w 50"/>
                <a:gd name="T31" fmla="*/ 25 h 50"/>
                <a:gd name="T32" fmla="*/ 43 w 50"/>
                <a:gd name="T33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50">
                  <a:moveTo>
                    <a:pt x="43" y="18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9"/>
                    <a:pt x="3" y="32"/>
                    <a:pt x="7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7"/>
                    <a:pt x="21" y="50"/>
                    <a:pt x="25" y="50"/>
                  </a:cubicBezTo>
                  <a:cubicBezTo>
                    <a:pt x="29" y="50"/>
                    <a:pt x="32" y="47"/>
                    <a:pt x="32" y="4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6" y="32"/>
                    <a:pt x="50" y="29"/>
                    <a:pt x="50" y="25"/>
                  </a:cubicBezTo>
                  <a:cubicBezTo>
                    <a:pt x="50" y="21"/>
                    <a:pt x="46" y="1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9" name="Freeform 20"/>
            <p:cNvSpPr>
              <a:spLocks/>
            </p:cNvSpPr>
            <p:nvPr userDrawn="1"/>
          </p:nvSpPr>
          <p:spPr bwMode="auto">
            <a:xfrm rot="5400000" flipV="1">
              <a:off x="10847973" y="6064959"/>
              <a:ext cx="343050" cy="343050"/>
            </a:xfrm>
            <a:custGeom>
              <a:avLst/>
              <a:gdLst>
                <a:gd name="T0" fmla="*/ 43 w 50"/>
                <a:gd name="T1" fmla="*/ 18 h 49"/>
                <a:gd name="T2" fmla="*/ 32 w 50"/>
                <a:gd name="T3" fmla="*/ 18 h 49"/>
                <a:gd name="T4" fmla="*/ 32 w 50"/>
                <a:gd name="T5" fmla="*/ 6 h 49"/>
                <a:gd name="T6" fmla="*/ 25 w 50"/>
                <a:gd name="T7" fmla="*/ 0 h 49"/>
                <a:gd name="T8" fmla="*/ 18 w 50"/>
                <a:gd name="T9" fmla="*/ 6 h 49"/>
                <a:gd name="T10" fmla="*/ 18 w 50"/>
                <a:gd name="T11" fmla="*/ 18 h 49"/>
                <a:gd name="T12" fmla="*/ 7 w 50"/>
                <a:gd name="T13" fmla="*/ 18 h 49"/>
                <a:gd name="T14" fmla="*/ 0 w 50"/>
                <a:gd name="T15" fmla="*/ 24 h 49"/>
                <a:gd name="T16" fmla="*/ 7 w 50"/>
                <a:gd name="T17" fmla="*/ 31 h 49"/>
                <a:gd name="T18" fmla="*/ 18 w 50"/>
                <a:gd name="T19" fmla="*/ 31 h 49"/>
                <a:gd name="T20" fmla="*/ 18 w 50"/>
                <a:gd name="T21" fmla="*/ 42 h 49"/>
                <a:gd name="T22" fmla="*/ 25 w 50"/>
                <a:gd name="T23" fmla="*/ 49 h 49"/>
                <a:gd name="T24" fmla="*/ 32 w 50"/>
                <a:gd name="T25" fmla="*/ 42 h 49"/>
                <a:gd name="T26" fmla="*/ 32 w 50"/>
                <a:gd name="T27" fmla="*/ 31 h 49"/>
                <a:gd name="T28" fmla="*/ 43 w 50"/>
                <a:gd name="T29" fmla="*/ 31 h 49"/>
                <a:gd name="T30" fmla="*/ 50 w 50"/>
                <a:gd name="T31" fmla="*/ 24 h 49"/>
                <a:gd name="T32" fmla="*/ 43 w 50"/>
                <a:gd name="T33" fmla="*/ 1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3" y="18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1" y="0"/>
                    <a:pt x="18" y="3"/>
                    <a:pt x="18" y="6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4"/>
                  </a:cubicBezTo>
                  <a:cubicBezTo>
                    <a:pt x="0" y="28"/>
                    <a:pt x="3" y="31"/>
                    <a:pt x="7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6"/>
                    <a:pt x="21" y="49"/>
                    <a:pt x="25" y="49"/>
                  </a:cubicBezTo>
                  <a:cubicBezTo>
                    <a:pt x="29" y="49"/>
                    <a:pt x="32" y="46"/>
                    <a:pt x="32" y="42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46" y="31"/>
                    <a:pt x="50" y="28"/>
                    <a:pt x="50" y="24"/>
                  </a:cubicBezTo>
                  <a:cubicBezTo>
                    <a:pt x="50" y="21"/>
                    <a:pt x="46" y="1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30" name="Freeform 21"/>
            <p:cNvSpPr>
              <a:spLocks/>
            </p:cNvSpPr>
            <p:nvPr userDrawn="1"/>
          </p:nvSpPr>
          <p:spPr bwMode="auto">
            <a:xfrm rot="5400000" flipV="1">
              <a:off x="9656825" y="5785436"/>
              <a:ext cx="346227" cy="352580"/>
            </a:xfrm>
            <a:custGeom>
              <a:avLst/>
              <a:gdLst>
                <a:gd name="T0" fmla="*/ 43 w 50"/>
                <a:gd name="T1" fmla="*/ 18 h 50"/>
                <a:gd name="T2" fmla="*/ 32 w 50"/>
                <a:gd name="T3" fmla="*/ 18 h 50"/>
                <a:gd name="T4" fmla="*/ 32 w 50"/>
                <a:gd name="T5" fmla="*/ 7 h 50"/>
                <a:gd name="T6" fmla="*/ 25 w 50"/>
                <a:gd name="T7" fmla="*/ 0 h 50"/>
                <a:gd name="T8" fmla="*/ 18 w 50"/>
                <a:gd name="T9" fmla="*/ 7 h 50"/>
                <a:gd name="T10" fmla="*/ 18 w 50"/>
                <a:gd name="T11" fmla="*/ 18 h 50"/>
                <a:gd name="T12" fmla="*/ 7 w 50"/>
                <a:gd name="T13" fmla="*/ 18 h 50"/>
                <a:gd name="T14" fmla="*/ 0 w 50"/>
                <a:gd name="T15" fmla="*/ 25 h 50"/>
                <a:gd name="T16" fmla="*/ 7 w 50"/>
                <a:gd name="T17" fmla="*/ 32 h 50"/>
                <a:gd name="T18" fmla="*/ 18 w 50"/>
                <a:gd name="T19" fmla="*/ 32 h 50"/>
                <a:gd name="T20" fmla="*/ 18 w 50"/>
                <a:gd name="T21" fmla="*/ 43 h 50"/>
                <a:gd name="T22" fmla="*/ 25 w 50"/>
                <a:gd name="T23" fmla="*/ 50 h 50"/>
                <a:gd name="T24" fmla="*/ 32 w 50"/>
                <a:gd name="T25" fmla="*/ 43 h 50"/>
                <a:gd name="T26" fmla="*/ 32 w 50"/>
                <a:gd name="T27" fmla="*/ 32 h 50"/>
                <a:gd name="T28" fmla="*/ 43 w 50"/>
                <a:gd name="T29" fmla="*/ 32 h 50"/>
                <a:gd name="T30" fmla="*/ 50 w 50"/>
                <a:gd name="T31" fmla="*/ 25 h 50"/>
                <a:gd name="T32" fmla="*/ 43 w 50"/>
                <a:gd name="T33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50">
                  <a:moveTo>
                    <a:pt x="43" y="18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9"/>
                    <a:pt x="3" y="32"/>
                    <a:pt x="7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7"/>
                    <a:pt x="21" y="50"/>
                    <a:pt x="25" y="50"/>
                  </a:cubicBezTo>
                  <a:cubicBezTo>
                    <a:pt x="29" y="50"/>
                    <a:pt x="32" y="47"/>
                    <a:pt x="32" y="4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7" y="32"/>
                    <a:pt x="50" y="29"/>
                    <a:pt x="50" y="25"/>
                  </a:cubicBezTo>
                  <a:cubicBezTo>
                    <a:pt x="50" y="21"/>
                    <a:pt x="47" y="1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31" name="Freeform 22"/>
            <p:cNvSpPr>
              <a:spLocks/>
            </p:cNvSpPr>
            <p:nvPr userDrawn="1"/>
          </p:nvSpPr>
          <p:spPr bwMode="auto">
            <a:xfrm rot="5400000" flipV="1">
              <a:off x="9871232" y="6060194"/>
              <a:ext cx="343050" cy="352580"/>
            </a:xfrm>
            <a:custGeom>
              <a:avLst/>
              <a:gdLst>
                <a:gd name="T0" fmla="*/ 43 w 50"/>
                <a:gd name="T1" fmla="*/ 18 h 50"/>
                <a:gd name="T2" fmla="*/ 32 w 50"/>
                <a:gd name="T3" fmla="*/ 18 h 50"/>
                <a:gd name="T4" fmla="*/ 32 w 50"/>
                <a:gd name="T5" fmla="*/ 7 h 50"/>
                <a:gd name="T6" fmla="*/ 25 w 50"/>
                <a:gd name="T7" fmla="*/ 0 h 50"/>
                <a:gd name="T8" fmla="*/ 18 w 50"/>
                <a:gd name="T9" fmla="*/ 7 h 50"/>
                <a:gd name="T10" fmla="*/ 18 w 50"/>
                <a:gd name="T11" fmla="*/ 18 h 50"/>
                <a:gd name="T12" fmla="*/ 7 w 50"/>
                <a:gd name="T13" fmla="*/ 18 h 50"/>
                <a:gd name="T14" fmla="*/ 0 w 50"/>
                <a:gd name="T15" fmla="*/ 25 h 50"/>
                <a:gd name="T16" fmla="*/ 7 w 50"/>
                <a:gd name="T17" fmla="*/ 32 h 50"/>
                <a:gd name="T18" fmla="*/ 18 w 50"/>
                <a:gd name="T19" fmla="*/ 32 h 50"/>
                <a:gd name="T20" fmla="*/ 18 w 50"/>
                <a:gd name="T21" fmla="*/ 43 h 50"/>
                <a:gd name="T22" fmla="*/ 25 w 50"/>
                <a:gd name="T23" fmla="*/ 50 h 50"/>
                <a:gd name="T24" fmla="*/ 32 w 50"/>
                <a:gd name="T25" fmla="*/ 43 h 50"/>
                <a:gd name="T26" fmla="*/ 32 w 50"/>
                <a:gd name="T27" fmla="*/ 32 h 50"/>
                <a:gd name="T28" fmla="*/ 43 w 50"/>
                <a:gd name="T29" fmla="*/ 32 h 50"/>
                <a:gd name="T30" fmla="*/ 50 w 50"/>
                <a:gd name="T31" fmla="*/ 25 h 50"/>
                <a:gd name="T32" fmla="*/ 43 w 50"/>
                <a:gd name="T33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50">
                  <a:moveTo>
                    <a:pt x="43" y="18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9"/>
                    <a:pt x="3" y="32"/>
                    <a:pt x="7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7"/>
                    <a:pt x="21" y="50"/>
                    <a:pt x="25" y="50"/>
                  </a:cubicBezTo>
                  <a:cubicBezTo>
                    <a:pt x="29" y="50"/>
                    <a:pt x="32" y="47"/>
                    <a:pt x="32" y="4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6" y="32"/>
                    <a:pt x="50" y="29"/>
                    <a:pt x="50" y="25"/>
                  </a:cubicBezTo>
                  <a:cubicBezTo>
                    <a:pt x="50" y="21"/>
                    <a:pt x="46" y="1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33" name="Freeform 24"/>
            <p:cNvSpPr>
              <a:spLocks/>
            </p:cNvSpPr>
            <p:nvPr userDrawn="1"/>
          </p:nvSpPr>
          <p:spPr bwMode="auto">
            <a:xfrm rot="5400000" flipV="1">
              <a:off x="9448772" y="6063370"/>
              <a:ext cx="343050" cy="346227"/>
            </a:xfrm>
            <a:custGeom>
              <a:avLst/>
              <a:gdLst>
                <a:gd name="T0" fmla="*/ 43 w 50"/>
                <a:gd name="T1" fmla="*/ 18 h 49"/>
                <a:gd name="T2" fmla="*/ 32 w 50"/>
                <a:gd name="T3" fmla="*/ 18 h 49"/>
                <a:gd name="T4" fmla="*/ 32 w 50"/>
                <a:gd name="T5" fmla="*/ 7 h 49"/>
                <a:gd name="T6" fmla="*/ 25 w 50"/>
                <a:gd name="T7" fmla="*/ 0 h 49"/>
                <a:gd name="T8" fmla="*/ 18 w 50"/>
                <a:gd name="T9" fmla="*/ 7 h 49"/>
                <a:gd name="T10" fmla="*/ 18 w 50"/>
                <a:gd name="T11" fmla="*/ 18 h 49"/>
                <a:gd name="T12" fmla="*/ 7 w 50"/>
                <a:gd name="T13" fmla="*/ 18 h 49"/>
                <a:gd name="T14" fmla="*/ 0 w 50"/>
                <a:gd name="T15" fmla="*/ 25 h 49"/>
                <a:gd name="T16" fmla="*/ 7 w 50"/>
                <a:gd name="T17" fmla="*/ 31 h 49"/>
                <a:gd name="T18" fmla="*/ 18 w 50"/>
                <a:gd name="T19" fmla="*/ 31 h 49"/>
                <a:gd name="T20" fmla="*/ 18 w 50"/>
                <a:gd name="T21" fmla="*/ 43 h 49"/>
                <a:gd name="T22" fmla="*/ 25 w 50"/>
                <a:gd name="T23" fmla="*/ 49 h 49"/>
                <a:gd name="T24" fmla="*/ 32 w 50"/>
                <a:gd name="T25" fmla="*/ 43 h 49"/>
                <a:gd name="T26" fmla="*/ 32 w 50"/>
                <a:gd name="T27" fmla="*/ 31 h 49"/>
                <a:gd name="T28" fmla="*/ 43 w 50"/>
                <a:gd name="T29" fmla="*/ 31 h 49"/>
                <a:gd name="T30" fmla="*/ 50 w 50"/>
                <a:gd name="T31" fmla="*/ 25 h 49"/>
                <a:gd name="T32" fmla="*/ 43 w 50"/>
                <a:gd name="T33" fmla="*/ 1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3" y="18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8"/>
                    <a:pt x="3" y="31"/>
                    <a:pt x="7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6"/>
                    <a:pt x="21" y="49"/>
                    <a:pt x="25" y="49"/>
                  </a:cubicBezTo>
                  <a:cubicBezTo>
                    <a:pt x="29" y="49"/>
                    <a:pt x="32" y="46"/>
                    <a:pt x="32" y="43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46" y="31"/>
                    <a:pt x="50" y="28"/>
                    <a:pt x="50" y="25"/>
                  </a:cubicBezTo>
                  <a:cubicBezTo>
                    <a:pt x="50" y="21"/>
                    <a:pt x="46" y="1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34" name="Freeform 25"/>
            <p:cNvSpPr>
              <a:spLocks/>
            </p:cNvSpPr>
            <p:nvPr userDrawn="1"/>
          </p:nvSpPr>
          <p:spPr bwMode="auto">
            <a:xfrm rot="5400000" flipV="1">
              <a:off x="9029488" y="6060194"/>
              <a:ext cx="343050" cy="352580"/>
            </a:xfrm>
            <a:custGeom>
              <a:avLst/>
              <a:gdLst>
                <a:gd name="T0" fmla="*/ 43 w 50"/>
                <a:gd name="T1" fmla="*/ 18 h 50"/>
                <a:gd name="T2" fmla="*/ 32 w 50"/>
                <a:gd name="T3" fmla="*/ 18 h 50"/>
                <a:gd name="T4" fmla="*/ 32 w 50"/>
                <a:gd name="T5" fmla="*/ 7 h 50"/>
                <a:gd name="T6" fmla="*/ 25 w 50"/>
                <a:gd name="T7" fmla="*/ 0 h 50"/>
                <a:gd name="T8" fmla="*/ 18 w 50"/>
                <a:gd name="T9" fmla="*/ 7 h 50"/>
                <a:gd name="T10" fmla="*/ 18 w 50"/>
                <a:gd name="T11" fmla="*/ 18 h 50"/>
                <a:gd name="T12" fmla="*/ 7 w 50"/>
                <a:gd name="T13" fmla="*/ 18 h 50"/>
                <a:gd name="T14" fmla="*/ 0 w 50"/>
                <a:gd name="T15" fmla="*/ 25 h 50"/>
                <a:gd name="T16" fmla="*/ 7 w 50"/>
                <a:gd name="T17" fmla="*/ 32 h 50"/>
                <a:gd name="T18" fmla="*/ 18 w 50"/>
                <a:gd name="T19" fmla="*/ 32 h 50"/>
                <a:gd name="T20" fmla="*/ 18 w 50"/>
                <a:gd name="T21" fmla="*/ 43 h 50"/>
                <a:gd name="T22" fmla="*/ 25 w 50"/>
                <a:gd name="T23" fmla="*/ 50 h 50"/>
                <a:gd name="T24" fmla="*/ 32 w 50"/>
                <a:gd name="T25" fmla="*/ 43 h 50"/>
                <a:gd name="T26" fmla="*/ 32 w 50"/>
                <a:gd name="T27" fmla="*/ 32 h 50"/>
                <a:gd name="T28" fmla="*/ 43 w 50"/>
                <a:gd name="T29" fmla="*/ 32 h 50"/>
                <a:gd name="T30" fmla="*/ 50 w 50"/>
                <a:gd name="T31" fmla="*/ 25 h 50"/>
                <a:gd name="T32" fmla="*/ 43 w 50"/>
                <a:gd name="T33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50">
                  <a:moveTo>
                    <a:pt x="43" y="18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9"/>
                    <a:pt x="3" y="32"/>
                    <a:pt x="7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7"/>
                    <a:pt x="21" y="50"/>
                    <a:pt x="25" y="50"/>
                  </a:cubicBezTo>
                  <a:cubicBezTo>
                    <a:pt x="29" y="50"/>
                    <a:pt x="32" y="47"/>
                    <a:pt x="32" y="4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6" y="32"/>
                    <a:pt x="50" y="29"/>
                    <a:pt x="50" y="25"/>
                  </a:cubicBezTo>
                  <a:cubicBezTo>
                    <a:pt x="50" y="21"/>
                    <a:pt x="46" y="1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35" name="Freeform 26"/>
            <p:cNvSpPr>
              <a:spLocks/>
            </p:cNvSpPr>
            <p:nvPr userDrawn="1"/>
          </p:nvSpPr>
          <p:spPr bwMode="auto">
            <a:xfrm rot="5400000" flipV="1">
              <a:off x="8613380" y="6060194"/>
              <a:ext cx="343050" cy="352580"/>
            </a:xfrm>
            <a:custGeom>
              <a:avLst/>
              <a:gdLst>
                <a:gd name="T0" fmla="*/ 43 w 50"/>
                <a:gd name="T1" fmla="*/ 18 h 50"/>
                <a:gd name="T2" fmla="*/ 32 w 50"/>
                <a:gd name="T3" fmla="*/ 18 h 50"/>
                <a:gd name="T4" fmla="*/ 32 w 50"/>
                <a:gd name="T5" fmla="*/ 7 h 50"/>
                <a:gd name="T6" fmla="*/ 25 w 50"/>
                <a:gd name="T7" fmla="*/ 0 h 50"/>
                <a:gd name="T8" fmla="*/ 18 w 50"/>
                <a:gd name="T9" fmla="*/ 7 h 50"/>
                <a:gd name="T10" fmla="*/ 18 w 50"/>
                <a:gd name="T11" fmla="*/ 18 h 50"/>
                <a:gd name="T12" fmla="*/ 7 w 50"/>
                <a:gd name="T13" fmla="*/ 18 h 50"/>
                <a:gd name="T14" fmla="*/ 0 w 50"/>
                <a:gd name="T15" fmla="*/ 25 h 50"/>
                <a:gd name="T16" fmla="*/ 7 w 50"/>
                <a:gd name="T17" fmla="*/ 32 h 50"/>
                <a:gd name="T18" fmla="*/ 18 w 50"/>
                <a:gd name="T19" fmla="*/ 32 h 50"/>
                <a:gd name="T20" fmla="*/ 18 w 50"/>
                <a:gd name="T21" fmla="*/ 43 h 50"/>
                <a:gd name="T22" fmla="*/ 25 w 50"/>
                <a:gd name="T23" fmla="*/ 50 h 50"/>
                <a:gd name="T24" fmla="*/ 32 w 50"/>
                <a:gd name="T25" fmla="*/ 43 h 50"/>
                <a:gd name="T26" fmla="*/ 32 w 50"/>
                <a:gd name="T27" fmla="*/ 32 h 50"/>
                <a:gd name="T28" fmla="*/ 43 w 50"/>
                <a:gd name="T29" fmla="*/ 32 h 50"/>
                <a:gd name="T30" fmla="*/ 50 w 50"/>
                <a:gd name="T31" fmla="*/ 25 h 50"/>
                <a:gd name="T32" fmla="*/ 43 w 50"/>
                <a:gd name="T33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50">
                  <a:moveTo>
                    <a:pt x="43" y="18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9"/>
                    <a:pt x="3" y="32"/>
                    <a:pt x="7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7"/>
                    <a:pt x="21" y="50"/>
                    <a:pt x="25" y="50"/>
                  </a:cubicBezTo>
                  <a:cubicBezTo>
                    <a:pt x="29" y="50"/>
                    <a:pt x="32" y="47"/>
                    <a:pt x="32" y="4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6" y="32"/>
                    <a:pt x="50" y="29"/>
                    <a:pt x="50" y="25"/>
                  </a:cubicBezTo>
                  <a:cubicBezTo>
                    <a:pt x="50" y="21"/>
                    <a:pt x="46" y="1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36" name="Freeform 27"/>
            <p:cNvSpPr>
              <a:spLocks/>
            </p:cNvSpPr>
            <p:nvPr userDrawn="1"/>
          </p:nvSpPr>
          <p:spPr bwMode="auto">
            <a:xfrm rot="5400000" flipV="1">
              <a:off x="9029488" y="5647263"/>
              <a:ext cx="343050" cy="352580"/>
            </a:xfrm>
            <a:custGeom>
              <a:avLst/>
              <a:gdLst>
                <a:gd name="T0" fmla="*/ 43 w 50"/>
                <a:gd name="T1" fmla="*/ 18 h 50"/>
                <a:gd name="T2" fmla="*/ 32 w 50"/>
                <a:gd name="T3" fmla="*/ 18 h 50"/>
                <a:gd name="T4" fmla="*/ 32 w 50"/>
                <a:gd name="T5" fmla="*/ 7 h 50"/>
                <a:gd name="T6" fmla="*/ 25 w 50"/>
                <a:gd name="T7" fmla="*/ 0 h 50"/>
                <a:gd name="T8" fmla="*/ 18 w 50"/>
                <a:gd name="T9" fmla="*/ 7 h 50"/>
                <a:gd name="T10" fmla="*/ 18 w 50"/>
                <a:gd name="T11" fmla="*/ 18 h 50"/>
                <a:gd name="T12" fmla="*/ 7 w 50"/>
                <a:gd name="T13" fmla="*/ 18 h 50"/>
                <a:gd name="T14" fmla="*/ 0 w 50"/>
                <a:gd name="T15" fmla="*/ 25 h 50"/>
                <a:gd name="T16" fmla="*/ 7 w 50"/>
                <a:gd name="T17" fmla="*/ 32 h 50"/>
                <a:gd name="T18" fmla="*/ 18 w 50"/>
                <a:gd name="T19" fmla="*/ 32 h 50"/>
                <a:gd name="T20" fmla="*/ 18 w 50"/>
                <a:gd name="T21" fmla="*/ 43 h 50"/>
                <a:gd name="T22" fmla="*/ 25 w 50"/>
                <a:gd name="T23" fmla="*/ 50 h 50"/>
                <a:gd name="T24" fmla="*/ 32 w 50"/>
                <a:gd name="T25" fmla="*/ 43 h 50"/>
                <a:gd name="T26" fmla="*/ 32 w 50"/>
                <a:gd name="T27" fmla="*/ 32 h 50"/>
                <a:gd name="T28" fmla="*/ 43 w 50"/>
                <a:gd name="T29" fmla="*/ 32 h 50"/>
                <a:gd name="T30" fmla="*/ 50 w 50"/>
                <a:gd name="T31" fmla="*/ 25 h 50"/>
                <a:gd name="T32" fmla="*/ 43 w 50"/>
                <a:gd name="T33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50">
                  <a:moveTo>
                    <a:pt x="43" y="18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2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4" y="18"/>
                    <a:pt x="0" y="21"/>
                    <a:pt x="0" y="25"/>
                  </a:cubicBezTo>
                  <a:cubicBezTo>
                    <a:pt x="0" y="29"/>
                    <a:pt x="4" y="32"/>
                    <a:pt x="7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7"/>
                    <a:pt x="22" y="50"/>
                    <a:pt x="25" y="50"/>
                  </a:cubicBezTo>
                  <a:cubicBezTo>
                    <a:pt x="29" y="50"/>
                    <a:pt x="32" y="47"/>
                    <a:pt x="32" y="4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7" y="32"/>
                    <a:pt x="50" y="29"/>
                    <a:pt x="50" y="25"/>
                  </a:cubicBezTo>
                  <a:cubicBezTo>
                    <a:pt x="50" y="21"/>
                    <a:pt x="47" y="1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39" name="Freeform 30"/>
            <p:cNvSpPr>
              <a:spLocks/>
            </p:cNvSpPr>
            <p:nvPr userDrawn="1"/>
          </p:nvSpPr>
          <p:spPr bwMode="auto">
            <a:xfrm rot="5400000" flipV="1">
              <a:off x="8333857" y="5513854"/>
              <a:ext cx="336698" cy="352580"/>
            </a:xfrm>
            <a:custGeom>
              <a:avLst/>
              <a:gdLst>
                <a:gd name="T0" fmla="*/ 43 w 49"/>
                <a:gd name="T1" fmla="*/ 18 h 50"/>
                <a:gd name="T2" fmla="*/ 31 w 49"/>
                <a:gd name="T3" fmla="*/ 18 h 50"/>
                <a:gd name="T4" fmla="*/ 31 w 49"/>
                <a:gd name="T5" fmla="*/ 7 h 50"/>
                <a:gd name="T6" fmla="*/ 25 w 49"/>
                <a:gd name="T7" fmla="*/ 0 h 50"/>
                <a:gd name="T8" fmla="*/ 18 w 49"/>
                <a:gd name="T9" fmla="*/ 7 h 50"/>
                <a:gd name="T10" fmla="*/ 18 w 49"/>
                <a:gd name="T11" fmla="*/ 18 h 50"/>
                <a:gd name="T12" fmla="*/ 7 w 49"/>
                <a:gd name="T13" fmla="*/ 18 h 50"/>
                <a:gd name="T14" fmla="*/ 0 w 49"/>
                <a:gd name="T15" fmla="*/ 25 h 50"/>
                <a:gd name="T16" fmla="*/ 7 w 49"/>
                <a:gd name="T17" fmla="*/ 32 h 50"/>
                <a:gd name="T18" fmla="*/ 18 w 49"/>
                <a:gd name="T19" fmla="*/ 32 h 50"/>
                <a:gd name="T20" fmla="*/ 18 w 49"/>
                <a:gd name="T21" fmla="*/ 43 h 50"/>
                <a:gd name="T22" fmla="*/ 25 w 49"/>
                <a:gd name="T23" fmla="*/ 50 h 50"/>
                <a:gd name="T24" fmla="*/ 31 w 49"/>
                <a:gd name="T25" fmla="*/ 43 h 50"/>
                <a:gd name="T26" fmla="*/ 31 w 49"/>
                <a:gd name="T27" fmla="*/ 32 h 50"/>
                <a:gd name="T28" fmla="*/ 43 w 49"/>
                <a:gd name="T29" fmla="*/ 32 h 50"/>
                <a:gd name="T30" fmla="*/ 49 w 49"/>
                <a:gd name="T31" fmla="*/ 25 h 50"/>
                <a:gd name="T32" fmla="*/ 43 w 49"/>
                <a:gd name="T33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" h="50">
                  <a:moveTo>
                    <a:pt x="43" y="18"/>
                  </a:moveTo>
                  <a:cubicBezTo>
                    <a:pt x="31" y="18"/>
                    <a:pt x="31" y="18"/>
                    <a:pt x="31" y="1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4"/>
                    <a:pt x="28" y="0"/>
                    <a:pt x="25" y="0"/>
                  </a:cubicBezTo>
                  <a:cubicBezTo>
                    <a:pt x="21" y="0"/>
                    <a:pt x="18" y="4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2"/>
                    <a:pt x="0" y="25"/>
                  </a:cubicBezTo>
                  <a:cubicBezTo>
                    <a:pt x="0" y="29"/>
                    <a:pt x="3" y="32"/>
                    <a:pt x="7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7"/>
                    <a:pt x="21" y="50"/>
                    <a:pt x="25" y="50"/>
                  </a:cubicBezTo>
                  <a:cubicBezTo>
                    <a:pt x="28" y="50"/>
                    <a:pt x="31" y="47"/>
                    <a:pt x="31" y="43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6" y="32"/>
                    <a:pt x="49" y="29"/>
                    <a:pt x="49" y="25"/>
                  </a:cubicBezTo>
                  <a:cubicBezTo>
                    <a:pt x="49" y="22"/>
                    <a:pt x="46" y="1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41" name="Freeform 32"/>
            <p:cNvSpPr>
              <a:spLocks/>
            </p:cNvSpPr>
            <p:nvPr userDrawn="1"/>
          </p:nvSpPr>
          <p:spPr bwMode="auto">
            <a:xfrm rot="5400000" flipV="1">
              <a:off x="9240718" y="6328599"/>
              <a:ext cx="346227" cy="352580"/>
            </a:xfrm>
            <a:custGeom>
              <a:avLst/>
              <a:gdLst>
                <a:gd name="T0" fmla="*/ 43 w 50"/>
                <a:gd name="T1" fmla="*/ 18 h 50"/>
                <a:gd name="T2" fmla="*/ 32 w 50"/>
                <a:gd name="T3" fmla="*/ 18 h 50"/>
                <a:gd name="T4" fmla="*/ 32 w 50"/>
                <a:gd name="T5" fmla="*/ 7 h 50"/>
                <a:gd name="T6" fmla="*/ 25 w 50"/>
                <a:gd name="T7" fmla="*/ 0 h 50"/>
                <a:gd name="T8" fmla="*/ 18 w 50"/>
                <a:gd name="T9" fmla="*/ 7 h 50"/>
                <a:gd name="T10" fmla="*/ 18 w 50"/>
                <a:gd name="T11" fmla="*/ 18 h 50"/>
                <a:gd name="T12" fmla="*/ 7 w 50"/>
                <a:gd name="T13" fmla="*/ 18 h 50"/>
                <a:gd name="T14" fmla="*/ 0 w 50"/>
                <a:gd name="T15" fmla="*/ 25 h 50"/>
                <a:gd name="T16" fmla="*/ 7 w 50"/>
                <a:gd name="T17" fmla="*/ 32 h 50"/>
                <a:gd name="T18" fmla="*/ 18 w 50"/>
                <a:gd name="T19" fmla="*/ 32 h 50"/>
                <a:gd name="T20" fmla="*/ 18 w 50"/>
                <a:gd name="T21" fmla="*/ 43 h 50"/>
                <a:gd name="T22" fmla="*/ 25 w 50"/>
                <a:gd name="T23" fmla="*/ 50 h 50"/>
                <a:gd name="T24" fmla="*/ 32 w 50"/>
                <a:gd name="T25" fmla="*/ 43 h 50"/>
                <a:gd name="T26" fmla="*/ 32 w 50"/>
                <a:gd name="T27" fmla="*/ 32 h 50"/>
                <a:gd name="T28" fmla="*/ 43 w 50"/>
                <a:gd name="T29" fmla="*/ 32 h 50"/>
                <a:gd name="T30" fmla="*/ 50 w 50"/>
                <a:gd name="T31" fmla="*/ 25 h 50"/>
                <a:gd name="T32" fmla="*/ 43 w 50"/>
                <a:gd name="T33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50">
                  <a:moveTo>
                    <a:pt x="43" y="18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9"/>
                    <a:pt x="3" y="32"/>
                    <a:pt x="7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7"/>
                    <a:pt x="21" y="50"/>
                    <a:pt x="25" y="50"/>
                  </a:cubicBezTo>
                  <a:cubicBezTo>
                    <a:pt x="29" y="50"/>
                    <a:pt x="32" y="47"/>
                    <a:pt x="32" y="4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7" y="32"/>
                    <a:pt x="50" y="29"/>
                    <a:pt x="50" y="25"/>
                  </a:cubicBezTo>
                  <a:cubicBezTo>
                    <a:pt x="50" y="21"/>
                    <a:pt x="47" y="1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42" name="Freeform 33"/>
            <p:cNvSpPr>
              <a:spLocks/>
            </p:cNvSpPr>
            <p:nvPr userDrawn="1"/>
          </p:nvSpPr>
          <p:spPr bwMode="auto">
            <a:xfrm rot="5400000" flipV="1">
              <a:off x="7635051" y="6063370"/>
              <a:ext cx="343050" cy="346227"/>
            </a:xfrm>
            <a:custGeom>
              <a:avLst/>
              <a:gdLst>
                <a:gd name="T0" fmla="*/ 43 w 50"/>
                <a:gd name="T1" fmla="*/ 18 h 49"/>
                <a:gd name="T2" fmla="*/ 32 w 50"/>
                <a:gd name="T3" fmla="*/ 18 h 49"/>
                <a:gd name="T4" fmla="*/ 32 w 50"/>
                <a:gd name="T5" fmla="*/ 6 h 49"/>
                <a:gd name="T6" fmla="*/ 25 w 50"/>
                <a:gd name="T7" fmla="*/ 0 h 49"/>
                <a:gd name="T8" fmla="*/ 18 w 50"/>
                <a:gd name="T9" fmla="*/ 6 h 49"/>
                <a:gd name="T10" fmla="*/ 18 w 50"/>
                <a:gd name="T11" fmla="*/ 18 h 49"/>
                <a:gd name="T12" fmla="*/ 7 w 50"/>
                <a:gd name="T13" fmla="*/ 18 h 49"/>
                <a:gd name="T14" fmla="*/ 0 w 50"/>
                <a:gd name="T15" fmla="*/ 24 h 49"/>
                <a:gd name="T16" fmla="*/ 7 w 50"/>
                <a:gd name="T17" fmla="*/ 31 h 49"/>
                <a:gd name="T18" fmla="*/ 18 w 50"/>
                <a:gd name="T19" fmla="*/ 31 h 49"/>
                <a:gd name="T20" fmla="*/ 18 w 50"/>
                <a:gd name="T21" fmla="*/ 42 h 49"/>
                <a:gd name="T22" fmla="*/ 25 w 50"/>
                <a:gd name="T23" fmla="*/ 49 h 49"/>
                <a:gd name="T24" fmla="*/ 32 w 50"/>
                <a:gd name="T25" fmla="*/ 42 h 49"/>
                <a:gd name="T26" fmla="*/ 32 w 50"/>
                <a:gd name="T27" fmla="*/ 31 h 49"/>
                <a:gd name="T28" fmla="*/ 43 w 50"/>
                <a:gd name="T29" fmla="*/ 31 h 49"/>
                <a:gd name="T30" fmla="*/ 50 w 50"/>
                <a:gd name="T31" fmla="*/ 24 h 49"/>
                <a:gd name="T32" fmla="*/ 43 w 50"/>
                <a:gd name="T33" fmla="*/ 1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3" y="18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1" y="0"/>
                    <a:pt x="18" y="3"/>
                    <a:pt x="18" y="6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4"/>
                  </a:cubicBezTo>
                  <a:cubicBezTo>
                    <a:pt x="0" y="28"/>
                    <a:pt x="3" y="31"/>
                    <a:pt x="7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6"/>
                    <a:pt x="21" y="49"/>
                    <a:pt x="25" y="49"/>
                  </a:cubicBezTo>
                  <a:cubicBezTo>
                    <a:pt x="29" y="49"/>
                    <a:pt x="32" y="46"/>
                    <a:pt x="32" y="42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46" y="31"/>
                    <a:pt x="50" y="28"/>
                    <a:pt x="50" y="24"/>
                  </a:cubicBezTo>
                  <a:cubicBezTo>
                    <a:pt x="50" y="21"/>
                    <a:pt x="46" y="1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43" name="Freeform 34"/>
            <p:cNvSpPr>
              <a:spLocks/>
            </p:cNvSpPr>
            <p:nvPr userDrawn="1"/>
          </p:nvSpPr>
          <p:spPr bwMode="auto">
            <a:xfrm rot="5400000" flipV="1">
              <a:off x="7215767" y="6060194"/>
              <a:ext cx="343050" cy="352580"/>
            </a:xfrm>
            <a:custGeom>
              <a:avLst/>
              <a:gdLst>
                <a:gd name="T0" fmla="*/ 43 w 50"/>
                <a:gd name="T1" fmla="*/ 18 h 50"/>
                <a:gd name="T2" fmla="*/ 32 w 50"/>
                <a:gd name="T3" fmla="*/ 18 h 50"/>
                <a:gd name="T4" fmla="*/ 32 w 50"/>
                <a:gd name="T5" fmla="*/ 7 h 50"/>
                <a:gd name="T6" fmla="*/ 25 w 50"/>
                <a:gd name="T7" fmla="*/ 0 h 50"/>
                <a:gd name="T8" fmla="*/ 18 w 50"/>
                <a:gd name="T9" fmla="*/ 7 h 50"/>
                <a:gd name="T10" fmla="*/ 18 w 50"/>
                <a:gd name="T11" fmla="*/ 18 h 50"/>
                <a:gd name="T12" fmla="*/ 7 w 50"/>
                <a:gd name="T13" fmla="*/ 18 h 50"/>
                <a:gd name="T14" fmla="*/ 0 w 50"/>
                <a:gd name="T15" fmla="*/ 25 h 50"/>
                <a:gd name="T16" fmla="*/ 7 w 50"/>
                <a:gd name="T17" fmla="*/ 32 h 50"/>
                <a:gd name="T18" fmla="*/ 18 w 50"/>
                <a:gd name="T19" fmla="*/ 32 h 50"/>
                <a:gd name="T20" fmla="*/ 18 w 50"/>
                <a:gd name="T21" fmla="*/ 43 h 50"/>
                <a:gd name="T22" fmla="*/ 25 w 50"/>
                <a:gd name="T23" fmla="*/ 50 h 50"/>
                <a:gd name="T24" fmla="*/ 32 w 50"/>
                <a:gd name="T25" fmla="*/ 43 h 50"/>
                <a:gd name="T26" fmla="*/ 32 w 50"/>
                <a:gd name="T27" fmla="*/ 32 h 50"/>
                <a:gd name="T28" fmla="*/ 43 w 50"/>
                <a:gd name="T29" fmla="*/ 32 h 50"/>
                <a:gd name="T30" fmla="*/ 50 w 50"/>
                <a:gd name="T31" fmla="*/ 25 h 50"/>
                <a:gd name="T32" fmla="*/ 43 w 50"/>
                <a:gd name="T33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50">
                  <a:moveTo>
                    <a:pt x="43" y="18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9"/>
                    <a:pt x="3" y="32"/>
                    <a:pt x="7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7"/>
                    <a:pt x="21" y="50"/>
                    <a:pt x="25" y="50"/>
                  </a:cubicBezTo>
                  <a:cubicBezTo>
                    <a:pt x="29" y="50"/>
                    <a:pt x="32" y="47"/>
                    <a:pt x="32" y="4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6" y="32"/>
                    <a:pt x="50" y="29"/>
                    <a:pt x="50" y="25"/>
                  </a:cubicBezTo>
                  <a:cubicBezTo>
                    <a:pt x="50" y="21"/>
                    <a:pt x="46" y="1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44" name="Freeform 35"/>
            <p:cNvSpPr>
              <a:spLocks/>
            </p:cNvSpPr>
            <p:nvPr userDrawn="1"/>
          </p:nvSpPr>
          <p:spPr bwMode="auto">
            <a:xfrm rot="5400000" flipV="1">
              <a:off x="7843105" y="6328599"/>
              <a:ext cx="346227" cy="352580"/>
            </a:xfrm>
            <a:custGeom>
              <a:avLst/>
              <a:gdLst>
                <a:gd name="T0" fmla="*/ 43 w 50"/>
                <a:gd name="T1" fmla="*/ 18 h 50"/>
                <a:gd name="T2" fmla="*/ 32 w 50"/>
                <a:gd name="T3" fmla="*/ 18 h 50"/>
                <a:gd name="T4" fmla="*/ 32 w 50"/>
                <a:gd name="T5" fmla="*/ 7 h 50"/>
                <a:gd name="T6" fmla="*/ 25 w 50"/>
                <a:gd name="T7" fmla="*/ 0 h 50"/>
                <a:gd name="T8" fmla="*/ 18 w 50"/>
                <a:gd name="T9" fmla="*/ 7 h 50"/>
                <a:gd name="T10" fmla="*/ 18 w 50"/>
                <a:gd name="T11" fmla="*/ 18 h 50"/>
                <a:gd name="T12" fmla="*/ 7 w 50"/>
                <a:gd name="T13" fmla="*/ 18 h 50"/>
                <a:gd name="T14" fmla="*/ 0 w 50"/>
                <a:gd name="T15" fmla="*/ 25 h 50"/>
                <a:gd name="T16" fmla="*/ 7 w 50"/>
                <a:gd name="T17" fmla="*/ 32 h 50"/>
                <a:gd name="T18" fmla="*/ 18 w 50"/>
                <a:gd name="T19" fmla="*/ 32 h 50"/>
                <a:gd name="T20" fmla="*/ 18 w 50"/>
                <a:gd name="T21" fmla="*/ 43 h 50"/>
                <a:gd name="T22" fmla="*/ 25 w 50"/>
                <a:gd name="T23" fmla="*/ 50 h 50"/>
                <a:gd name="T24" fmla="*/ 32 w 50"/>
                <a:gd name="T25" fmla="*/ 43 h 50"/>
                <a:gd name="T26" fmla="*/ 32 w 50"/>
                <a:gd name="T27" fmla="*/ 32 h 50"/>
                <a:gd name="T28" fmla="*/ 43 w 50"/>
                <a:gd name="T29" fmla="*/ 32 h 50"/>
                <a:gd name="T30" fmla="*/ 50 w 50"/>
                <a:gd name="T31" fmla="*/ 25 h 50"/>
                <a:gd name="T32" fmla="*/ 43 w 50"/>
                <a:gd name="T33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50">
                  <a:moveTo>
                    <a:pt x="43" y="18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9"/>
                    <a:pt x="3" y="32"/>
                    <a:pt x="7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7"/>
                    <a:pt x="21" y="50"/>
                    <a:pt x="25" y="50"/>
                  </a:cubicBezTo>
                  <a:cubicBezTo>
                    <a:pt x="29" y="50"/>
                    <a:pt x="32" y="47"/>
                    <a:pt x="32" y="4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7" y="32"/>
                    <a:pt x="50" y="29"/>
                    <a:pt x="50" y="25"/>
                  </a:cubicBezTo>
                  <a:cubicBezTo>
                    <a:pt x="50" y="21"/>
                    <a:pt x="47" y="1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45" name="Freeform 36"/>
            <p:cNvSpPr>
              <a:spLocks/>
            </p:cNvSpPr>
            <p:nvPr userDrawn="1"/>
          </p:nvSpPr>
          <p:spPr bwMode="auto">
            <a:xfrm rot="5400000" flipV="1">
              <a:off x="8398973" y="6328599"/>
              <a:ext cx="346227" cy="352580"/>
            </a:xfrm>
            <a:custGeom>
              <a:avLst/>
              <a:gdLst>
                <a:gd name="T0" fmla="*/ 43 w 50"/>
                <a:gd name="T1" fmla="*/ 18 h 50"/>
                <a:gd name="T2" fmla="*/ 32 w 50"/>
                <a:gd name="T3" fmla="*/ 18 h 50"/>
                <a:gd name="T4" fmla="*/ 32 w 50"/>
                <a:gd name="T5" fmla="*/ 7 h 50"/>
                <a:gd name="T6" fmla="*/ 25 w 50"/>
                <a:gd name="T7" fmla="*/ 0 h 50"/>
                <a:gd name="T8" fmla="*/ 18 w 50"/>
                <a:gd name="T9" fmla="*/ 7 h 50"/>
                <a:gd name="T10" fmla="*/ 18 w 50"/>
                <a:gd name="T11" fmla="*/ 18 h 50"/>
                <a:gd name="T12" fmla="*/ 7 w 50"/>
                <a:gd name="T13" fmla="*/ 18 h 50"/>
                <a:gd name="T14" fmla="*/ 0 w 50"/>
                <a:gd name="T15" fmla="*/ 25 h 50"/>
                <a:gd name="T16" fmla="*/ 7 w 50"/>
                <a:gd name="T17" fmla="*/ 32 h 50"/>
                <a:gd name="T18" fmla="*/ 18 w 50"/>
                <a:gd name="T19" fmla="*/ 32 h 50"/>
                <a:gd name="T20" fmla="*/ 18 w 50"/>
                <a:gd name="T21" fmla="*/ 43 h 50"/>
                <a:gd name="T22" fmla="*/ 25 w 50"/>
                <a:gd name="T23" fmla="*/ 50 h 50"/>
                <a:gd name="T24" fmla="*/ 32 w 50"/>
                <a:gd name="T25" fmla="*/ 43 h 50"/>
                <a:gd name="T26" fmla="*/ 32 w 50"/>
                <a:gd name="T27" fmla="*/ 32 h 50"/>
                <a:gd name="T28" fmla="*/ 43 w 50"/>
                <a:gd name="T29" fmla="*/ 32 h 50"/>
                <a:gd name="T30" fmla="*/ 50 w 50"/>
                <a:gd name="T31" fmla="*/ 25 h 50"/>
                <a:gd name="T32" fmla="*/ 43 w 50"/>
                <a:gd name="T33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50">
                  <a:moveTo>
                    <a:pt x="43" y="18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9"/>
                    <a:pt x="3" y="32"/>
                    <a:pt x="7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7"/>
                    <a:pt x="21" y="50"/>
                    <a:pt x="25" y="50"/>
                  </a:cubicBezTo>
                  <a:cubicBezTo>
                    <a:pt x="29" y="50"/>
                    <a:pt x="32" y="47"/>
                    <a:pt x="32" y="4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7" y="32"/>
                    <a:pt x="50" y="29"/>
                    <a:pt x="50" y="25"/>
                  </a:cubicBezTo>
                  <a:cubicBezTo>
                    <a:pt x="50" y="21"/>
                    <a:pt x="47" y="1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47" name="Freeform 48"/>
            <p:cNvSpPr>
              <a:spLocks/>
            </p:cNvSpPr>
            <p:nvPr userDrawn="1"/>
          </p:nvSpPr>
          <p:spPr bwMode="auto">
            <a:xfrm rot="5400000" flipV="1">
              <a:off x="11513427" y="5783848"/>
              <a:ext cx="346227" cy="355756"/>
            </a:xfrm>
            <a:custGeom>
              <a:avLst/>
              <a:gdLst>
                <a:gd name="T0" fmla="*/ 7 w 50"/>
                <a:gd name="T1" fmla="*/ 32 h 50"/>
                <a:gd name="T2" fmla="*/ 18 w 50"/>
                <a:gd name="T3" fmla="*/ 32 h 50"/>
                <a:gd name="T4" fmla="*/ 18 w 50"/>
                <a:gd name="T5" fmla="*/ 43 h 50"/>
                <a:gd name="T6" fmla="*/ 25 w 50"/>
                <a:gd name="T7" fmla="*/ 50 h 50"/>
                <a:gd name="T8" fmla="*/ 32 w 50"/>
                <a:gd name="T9" fmla="*/ 43 h 50"/>
                <a:gd name="T10" fmla="*/ 32 w 50"/>
                <a:gd name="T11" fmla="*/ 32 h 50"/>
                <a:gd name="T12" fmla="*/ 43 w 50"/>
                <a:gd name="T13" fmla="*/ 32 h 50"/>
                <a:gd name="T14" fmla="*/ 50 w 50"/>
                <a:gd name="T15" fmla="*/ 25 h 50"/>
                <a:gd name="T16" fmla="*/ 43 w 50"/>
                <a:gd name="T17" fmla="*/ 18 h 50"/>
                <a:gd name="T18" fmla="*/ 32 w 50"/>
                <a:gd name="T19" fmla="*/ 18 h 50"/>
                <a:gd name="T20" fmla="*/ 32 w 50"/>
                <a:gd name="T21" fmla="*/ 7 h 50"/>
                <a:gd name="T22" fmla="*/ 25 w 50"/>
                <a:gd name="T23" fmla="*/ 0 h 50"/>
                <a:gd name="T24" fmla="*/ 18 w 50"/>
                <a:gd name="T25" fmla="*/ 7 h 50"/>
                <a:gd name="T26" fmla="*/ 18 w 50"/>
                <a:gd name="T27" fmla="*/ 18 h 50"/>
                <a:gd name="T28" fmla="*/ 7 w 50"/>
                <a:gd name="T29" fmla="*/ 18 h 50"/>
                <a:gd name="T30" fmla="*/ 0 w 50"/>
                <a:gd name="T31" fmla="*/ 25 h 50"/>
                <a:gd name="T32" fmla="*/ 7 w 50"/>
                <a:gd name="T33" fmla="*/ 3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50">
                  <a:moveTo>
                    <a:pt x="7" y="32"/>
                  </a:moveTo>
                  <a:cubicBezTo>
                    <a:pt x="18" y="32"/>
                    <a:pt x="18" y="32"/>
                    <a:pt x="18" y="32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7"/>
                    <a:pt x="21" y="50"/>
                    <a:pt x="25" y="50"/>
                  </a:cubicBezTo>
                  <a:cubicBezTo>
                    <a:pt x="29" y="50"/>
                    <a:pt x="32" y="47"/>
                    <a:pt x="32" y="4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7" y="32"/>
                    <a:pt x="50" y="29"/>
                    <a:pt x="50" y="25"/>
                  </a:cubicBezTo>
                  <a:cubicBezTo>
                    <a:pt x="50" y="21"/>
                    <a:pt x="47" y="18"/>
                    <a:pt x="43" y="18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9"/>
                    <a:pt x="3" y="32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48" name="Freeform 50"/>
            <p:cNvSpPr>
              <a:spLocks/>
            </p:cNvSpPr>
            <p:nvPr userDrawn="1"/>
          </p:nvSpPr>
          <p:spPr bwMode="auto">
            <a:xfrm rot="5400000" flipV="1">
              <a:off x="11515015" y="5239096"/>
              <a:ext cx="343050" cy="355756"/>
            </a:xfrm>
            <a:custGeom>
              <a:avLst/>
              <a:gdLst>
                <a:gd name="T0" fmla="*/ 7 w 50"/>
                <a:gd name="T1" fmla="*/ 32 h 50"/>
                <a:gd name="T2" fmla="*/ 18 w 50"/>
                <a:gd name="T3" fmla="*/ 32 h 50"/>
                <a:gd name="T4" fmla="*/ 18 w 50"/>
                <a:gd name="T5" fmla="*/ 43 h 50"/>
                <a:gd name="T6" fmla="*/ 25 w 50"/>
                <a:gd name="T7" fmla="*/ 50 h 50"/>
                <a:gd name="T8" fmla="*/ 32 w 50"/>
                <a:gd name="T9" fmla="*/ 43 h 50"/>
                <a:gd name="T10" fmla="*/ 32 w 50"/>
                <a:gd name="T11" fmla="*/ 32 h 50"/>
                <a:gd name="T12" fmla="*/ 43 w 50"/>
                <a:gd name="T13" fmla="*/ 32 h 50"/>
                <a:gd name="T14" fmla="*/ 50 w 50"/>
                <a:gd name="T15" fmla="*/ 25 h 50"/>
                <a:gd name="T16" fmla="*/ 43 w 50"/>
                <a:gd name="T17" fmla="*/ 18 h 50"/>
                <a:gd name="T18" fmla="*/ 32 w 50"/>
                <a:gd name="T19" fmla="*/ 18 h 50"/>
                <a:gd name="T20" fmla="*/ 32 w 50"/>
                <a:gd name="T21" fmla="*/ 7 h 50"/>
                <a:gd name="T22" fmla="*/ 25 w 50"/>
                <a:gd name="T23" fmla="*/ 0 h 50"/>
                <a:gd name="T24" fmla="*/ 18 w 50"/>
                <a:gd name="T25" fmla="*/ 7 h 50"/>
                <a:gd name="T26" fmla="*/ 18 w 50"/>
                <a:gd name="T27" fmla="*/ 18 h 50"/>
                <a:gd name="T28" fmla="*/ 7 w 50"/>
                <a:gd name="T29" fmla="*/ 18 h 50"/>
                <a:gd name="T30" fmla="*/ 0 w 50"/>
                <a:gd name="T31" fmla="*/ 25 h 50"/>
                <a:gd name="T32" fmla="*/ 7 w 50"/>
                <a:gd name="T33" fmla="*/ 3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50">
                  <a:moveTo>
                    <a:pt x="7" y="32"/>
                  </a:moveTo>
                  <a:cubicBezTo>
                    <a:pt x="18" y="32"/>
                    <a:pt x="18" y="32"/>
                    <a:pt x="18" y="32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7"/>
                    <a:pt x="21" y="50"/>
                    <a:pt x="25" y="50"/>
                  </a:cubicBezTo>
                  <a:cubicBezTo>
                    <a:pt x="29" y="50"/>
                    <a:pt x="32" y="47"/>
                    <a:pt x="32" y="4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7" y="32"/>
                    <a:pt x="50" y="29"/>
                    <a:pt x="50" y="25"/>
                  </a:cubicBezTo>
                  <a:cubicBezTo>
                    <a:pt x="50" y="21"/>
                    <a:pt x="47" y="18"/>
                    <a:pt x="43" y="18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9"/>
                    <a:pt x="3" y="32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49" name="Freeform 17"/>
            <p:cNvSpPr>
              <a:spLocks/>
            </p:cNvSpPr>
            <p:nvPr userDrawn="1"/>
          </p:nvSpPr>
          <p:spPr bwMode="auto">
            <a:xfrm rot="5400000" flipV="1">
              <a:off x="11519780" y="6333364"/>
              <a:ext cx="336698" cy="352580"/>
            </a:xfrm>
            <a:custGeom>
              <a:avLst/>
              <a:gdLst>
                <a:gd name="T0" fmla="*/ 43 w 49"/>
                <a:gd name="T1" fmla="*/ 18 h 50"/>
                <a:gd name="T2" fmla="*/ 31 w 49"/>
                <a:gd name="T3" fmla="*/ 18 h 50"/>
                <a:gd name="T4" fmla="*/ 31 w 49"/>
                <a:gd name="T5" fmla="*/ 7 h 50"/>
                <a:gd name="T6" fmla="*/ 25 w 49"/>
                <a:gd name="T7" fmla="*/ 0 h 50"/>
                <a:gd name="T8" fmla="*/ 18 w 49"/>
                <a:gd name="T9" fmla="*/ 7 h 50"/>
                <a:gd name="T10" fmla="*/ 18 w 49"/>
                <a:gd name="T11" fmla="*/ 18 h 50"/>
                <a:gd name="T12" fmla="*/ 7 w 49"/>
                <a:gd name="T13" fmla="*/ 18 h 50"/>
                <a:gd name="T14" fmla="*/ 0 w 49"/>
                <a:gd name="T15" fmla="*/ 25 h 50"/>
                <a:gd name="T16" fmla="*/ 7 w 49"/>
                <a:gd name="T17" fmla="*/ 32 h 50"/>
                <a:gd name="T18" fmla="*/ 18 w 49"/>
                <a:gd name="T19" fmla="*/ 32 h 50"/>
                <a:gd name="T20" fmla="*/ 18 w 49"/>
                <a:gd name="T21" fmla="*/ 43 h 50"/>
                <a:gd name="T22" fmla="*/ 25 w 49"/>
                <a:gd name="T23" fmla="*/ 50 h 50"/>
                <a:gd name="T24" fmla="*/ 31 w 49"/>
                <a:gd name="T25" fmla="*/ 43 h 50"/>
                <a:gd name="T26" fmla="*/ 31 w 49"/>
                <a:gd name="T27" fmla="*/ 32 h 50"/>
                <a:gd name="T28" fmla="*/ 43 w 49"/>
                <a:gd name="T29" fmla="*/ 32 h 50"/>
                <a:gd name="T30" fmla="*/ 49 w 49"/>
                <a:gd name="T31" fmla="*/ 25 h 50"/>
                <a:gd name="T32" fmla="*/ 43 w 49"/>
                <a:gd name="T33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" h="50">
                  <a:moveTo>
                    <a:pt x="43" y="18"/>
                  </a:moveTo>
                  <a:cubicBezTo>
                    <a:pt x="31" y="18"/>
                    <a:pt x="31" y="18"/>
                    <a:pt x="31" y="1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3"/>
                    <a:pt x="28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9"/>
                    <a:pt x="3" y="32"/>
                    <a:pt x="7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7"/>
                    <a:pt x="21" y="50"/>
                    <a:pt x="25" y="50"/>
                  </a:cubicBezTo>
                  <a:cubicBezTo>
                    <a:pt x="28" y="50"/>
                    <a:pt x="31" y="47"/>
                    <a:pt x="31" y="43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6" y="32"/>
                    <a:pt x="49" y="29"/>
                    <a:pt x="49" y="25"/>
                  </a:cubicBezTo>
                  <a:cubicBezTo>
                    <a:pt x="49" y="21"/>
                    <a:pt x="46" y="1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</p:grpSp>
      <p:pic>
        <p:nvPicPr>
          <p:cNvPr id="46" name="Bildobjekt 45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383" y="4393066"/>
            <a:ext cx="3127829" cy="180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964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9">
          <p15:clr>
            <a:srgbClr val="A4A3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- Helskärm med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bild 4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2201525" cy="6858001"/>
          </a:xfr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sv-SE"/>
          </a:p>
        </p:txBody>
      </p:sp>
      <p:sp>
        <p:nvSpPr>
          <p:cNvPr id="3" name="Rubrik 1"/>
          <p:cNvSpPr>
            <a:spLocks noGrp="1"/>
          </p:cNvSpPr>
          <p:nvPr>
            <p:ph type="title" hasCustomPrompt="1"/>
          </p:nvPr>
        </p:nvSpPr>
        <p:spPr>
          <a:xfrm>
            <a:off x="831850" y="2727269"/>
            <a:ext cx="10515600" cy="701731"/>
          </a:xfrm>
        </p:spPr>
        <p:txBody>
          <a:bodyPr anchor="b">
            <a:spAutoFit/>
          </a:bodyPr>
          <a:lstStyle>
            <a:lvl1pPr algn="ctr">
              <a:defRPr lang="sv-SE" sz="4400" b="0" i="0" kern="1200" dirty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sv-SE"/>
              <a:t>Avsnittsrubrik</a:t>
            </a:r>
          </a:p>
        </p:txBody>
      </p:sp>
      <p:sp>
        <p:nvSpPr>
          <p:cNvPr id="4" name="Platshållare för text 2"/>
          <p:cNvSpPr>
            <a:spLocks noGrp="1"/>
          </p:cNvSpPr>
          <p:nvPr>
            <p:ph type="body" idx="1" hasCustomPrompt="1"/>
          </p:nvPr>
        </p:nvSpPr>
        <p:spPr>
          <a:xfrm>
            <a:off x="838200" y="3573134"/>
            <a:ext cx="10515600" cy="424732"/>
          </a:xfrm>
        </p:spPr>
        <p:txBody>
          <a:bodyPr wrap="square">
            <a:sp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Avsnittsunderrubrik</a:t>
            </a:r>
          </a:p>
        </p:txBody>
      </p:sp>
    </p:spTree>
    <p:extLst>
      <p:ext uri="{BB962C8B-B14F-4D97-AF65-F5344CB8AC3E}">
        <p14:creationId xmlns:p14="http://schemas.microsoft.com/office/powerpoint/2010/main" val="1544150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ko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 3"/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2495549"/>
            <a:ext cx="2520000" cy="2520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sv-SE"/>
              <a:t>Ikon 1</a:t>
            </a:r>
          </a:p>
        </p:txBody>
      </p:sp>
      <p:sp>
        <p:nvSpPr>
          <p:cNvPr id="6" name="Platshållare för text 5"/>
          <p:cNvSpPr>
            <a:spLocks noGrp="1"/>
          </p:cNvSpPr>
          <p:nvPr>
            <p:ph type="body" sz="quarter" idx="11"/>
          </p:nvPr>
        </p:nvSpPr>
        <p:spPr>
          <a:xfrm>
            <a:off x="838200" y="5167085"/>
            <a:ext cx="2520000" cy="538390"/>
          </a:xfrm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pPr lvl="0"/>
            <a:endParaRPr lang="sv-SE"/>
          </a:p>
        </p:txBody>
      </p:sp>
      <p:sp>
        <p:nvSpPr>
          <p:cNvPr id="7" name="Platshållare för bild 3"/>
          <p:cNvSpPr>
            <a:spLocks noGrp="1"/>
          </p:cNvSpPr>
          <p:nvPr>
            <p:ph type="pic" sz="quarter" idx="12" hasCustomPrompt="1"/>
          </p:nvPr>
        </p:nvSpPr>
        <p:spPr>
          <a:xfrm>
            <a:off x="4836000" y="2495549"/>
            <a:ext cx="2520000" cy="2520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sv-SE"/>
              <a:t>Ikon 2</a:t>
            </a:r>
          </a:p>
        </p:txBody>
      </p:sp>
      <p:sp>
        <p:nvSpPr>
          <p:cNvPr id="8" name="Platshållare för text 5"/>
          <p:cNvSpPr>
            <a:spLocks noGrp="1"/>
          </p:cNvSpPr>
          <p:nvPr>
            <p:ph type="body" sz="quarter" idx="13"/>
          </p:nvPr>
        </p:nvSpPr>
        <p:spPr>
          <a:xfrm>
            <a:off x="4836000" y="5167085"/>
            <a:ext cx="2520000" cy="538390"/>
          </a:xfrm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pPr lvl="0"/>
            <a:endParaRPr lang="sv-SE"/>
          </a:p>
        </p:txBody>
      </p:sp>
      <p:sp>
        <p:nvSpPr>
          <p:cNvPr id="9" name="Platshållare för bild 3"/>
          <p:cNvSpPr>
            <a:spLocks noGrp="1"/>
          </p:cNvSpPr>
          <p:nvPr>
            <p:ph type="pic" sz="quarter" idx="14" hasCustomPrompt="1"/>
          </p:nvPr>
        </p:nvSpPr>
        <p:spPr>
          <a:xfrm>
            <a:off x="8833800" y="2495549"/>
            <a:ext cx="2520000" cy="2520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sv-SE"/>
              <a:t>Ikon 3</a:t>
            </a:r>
          </a:p>
        </p:txBody>
      </p:sp>
      <p:sp>
        <p:nvSpPr>
          <p:cNvPr id="10" name="Platshållare för text 5"/>
          <p:cNvSpPr>
            <a:spLocks noGrp="1"/>
          </p:cNvSpPr>
          <p:nvPr>
            <p:ph type="body" sz="quarter" idx="15"/>
          </p:nvPr>
        </p:nvSpPr>
        <p:spPr>
          <a:xfrm>
            <a:off x="8833800" y="5167085"/>
            <a:ext cx="2520000" cy="538390"/>
          </a:xfrm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pPr lvl="0"/>
            <a:endParaRPr lang="sv-SE"/>
          </a:p>
        </p:txBody>
      </p:sp>
      <p:sp>
        <p:nvSpPr>
          <p:cNvPr id="11" name="Rubrik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sv-SE"/>
              <a:t>Rubrik</a:t>
            </a:r>
          </a:p>
        </p:txBody>
      </p:sp>
      <p:sp>
        <p:nvSpPr>
          <p:cNvPr id="12" name="Platshållare för datum 1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3" name="Platshållare för sidfot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4" name="Platshållare för bildnummer 1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CAB9DB8-63A8-4D11-8371-BF6D1BF40A2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22225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48000" cy="4876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168860"/>
            <a:ext cx="5148000" cy="4031915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207388" y="1681163"/>
            <a:ext cx="5148000" cy="4876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207388" y="2168860"/>
            <a:ext cx="5148000" cy="4031915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8" name="Rubrik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Rubrik</a:t>
            </a:r>
          </a:p>
        </p:txBody>
      </p:sp>
      <p:sp>
        <p:nvSpPr>
          <p:cNvPr id="9" name="Platshållare för datum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0" name="Platshållare för sidfot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1" name="Platshållare för bildnumm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9DB8-63A8-4D11-8371-BF6D1BF40A21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10991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Rubrik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9DB8-63A8-4D11-8371-BF6D1BF40A2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43250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9DB8-63A8-4D11-8371-BF6D1BF40A2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69703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Helt 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3540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16127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58467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sinfo - Blå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839788" y="957943"/>
            <a:ext cx="10512424" cy="171019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sv-SE"/>
              <a:t>Rubrik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839788" y="2760210"/>
            <a:ext cx="10512424" cy="948190"/>
          </a:xfrm>
        </p:spPr>
        <p:txBody>
          <a:bodyPr>
            <a:normAutofit/>
          </a:bodyPr>
          <a:lstStyle>
            <a:lvl1pPr marL="0" indent="0" algn="ctr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err="1"/>
              <a:t>Underrubik</a:t>
            </a:r>
            <a:endParaRPr lang="sv-SE"/>
          </a:p>
        </p:txBody>
      </p:sp>
      <p:sp>
        <p:nvSpPr>
          <p:cNvPr id="11" name="Platshållare för text 10"/>
          <p:cNvSpPr>
            <a:spLocks noGrp="1"/>
          </p:cNvSpPr>
          <p:nvPr>
            <p:ph type="body" sz="quarter" idx="10" hasCustomPrompt="1"/>
          </p:nvPr>
        </p:nvSpPr>
        <p:spPr>
          <a:xfrm>
            <a:off x="840467" y="4393067"/>
            <a:ext cx="5229225" cy="469220"/>
          </a:xfr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2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sv-SE"/>
              <a:t>Namn</a:t>
            </a:r>
          </a:p>
        </p:txBody>
      </p:sp>
      <p:sp>
        <p:nvSpPr>
          <p:cNvPr id="13" name="Platshållare för text 12"/>
          <p:cNvSpPr>
            <a:spLocks noGrp="1"/>
          </p:cNvSpPr>
          <p:nvPr>
            <p:ph type="body" sz="quarter" idx="11" hasCustomPrompt="1"/>
          </p:nvPr>
        </p:nvSpPr>
        <p:spPr>
          <a:xfrm>
            <a:off x="839788" y="4862287"/>
            <a:ext cx="5229225" cy="1332210"/>
          </a:xfrm>
        </p:spPr>
        <p:txBody>
          <a:bodyPr lIns="0" tIns="0" rIns="0" bIns="0" anchor="t">
            <a:normAutofit/>
          </a:bodyPr>
          <a:lstStyle>
            <a:lvl1pPr marL="0" indent="0">
              <a:lnSpc>
                <a:spcPct val="110000"/>
              </a:lnSpc>
              <a:buNone/>
              <a:defRPr sz="2300">
                <a:solidFill>
                  <a:schemeClr val="bg1"/>
                </a:solidFill>
              </a:defRPr>
            </a:lvl1pPr>
          </a:lstStyle>
          <a:p>
            <a:pPr lvl="0"/>
            <a:r>
              <a:rPr lang="sv-SE"/>
              <a:t>Twitter</a:t>
            </a:r>
            <a:br>
              <a:rPr lang="sv-SE"/>
            </a:br>
            <a:r>
              <a:rPr lang="sv-SE"/>
              <a:t>E-post</a:t>
            </a:r>
            <a:br>
              <a:rPr lang="sv-SE"/>
            </a:br>
            <a:r>
              <a:rPr lang="sv-SE"/>
              <a:t>Blogg</a:t>
            </a:r>
          </a:p>
        </p:txBody>
      </p:sp>
      <p:grpSp>
        <p:nvGrpSpPr>
          <p:cNvPr id="14" name="Grupp 13"/>
          <p:cNvGrpSpPr/>
          <p:nvPr userDrawn="1"/>
        </p:nvGrpSpPr>
        <p:grpSpPr>
          <a:xfrm rot="10800000">
            <a:off x="180000" y="180000"/>
            <a:ext cx="4653417" cy="1432554"/>
            <a:chOff x="7211002" y="5245449"/>
            <a:chExt cx="4653417" cy="1432554"/>
          </a:xfrm>
          <a:solidFill>
            <a:schemeClr val="bg1">
              <a:alpha val="50000"/>
            </a:schemeClr>
          </a:solidFill>
        </p:grpSpPr>
        <p:sp>
          <p:nvSpPr>
            <p:cNvPr id="15" name="Freeform 5"/>
            <p:cNvSpPr>
              <a:spLocks/>
            </p:cNvSpPr>
            <p:nvPr userDrawn="1"/>
          </p:nvSpPr>
          <p:spPr bwMode="auto">
            <a:xfrm rot="5400000" flipV="1">
              <a:off x="10570038" y="5240685"/>
              <a:ext cx="343050" cy="352580"/>
            </a:xfrm>
            <a:custGeom>
              <a:avLst/>
              <a:gdLst>
                <a:gd name="T0" fmla="*/ 43 w 50"/>
                <a:gd name="T1" fmla="*/ 18 h 50"/>
                <a:gd name="T2" fmla="*/ 32 w 50"/>
                <a:gd name="T3" fmla="*/ 18 h 50"/>
                <a:gd name="T4" fmla="*/ 32 w 50"/>
                <a:gd name="T5" fmla="*/ 7 h 50"/>
                <a:gd name="T6" fmla="*/ 25 w 50"/>
                <a:gd name="T7" fmla="*/ 0 h 50"/>
                <a:gd name="T8" fmla="*/ 18 w 50"/>
                <a:gd name="T9" fmla="*/ 7 h 50"/>
                <a:gd name="T10" fmla="*/ 18 w 50"/>
                <a:gd name="T11" fmla="*/ 18 h 50"/>
                <a:gd name="T12" fmla="*/ 7 w 50"/>
                <a:gd name="T13" fmla="*/ 18 h 50"/>
                <a:gd name="T14" fmla="*/ 0 w 50"/>
                <a:gd name="T15" fmla="*/ 25 h 50"/>
                <a:gd name="T16" fmla="*/ 7 w 50"/>
                <a:gd name="T17" fmla="*/ 32 h 50"/>
                <a:gd name="T18" fmla="*/ 18 w 50"/>
                <a:gd name="T19" fmla="*/ 32 h 50"/>
                <a:gd name="T20" fmla="*/ 18 w 50"/>
                <a:gd name="T21" fmla="*/ 43 h 50"/>
                <a:gd name="T22" fmla="*/ 25 w 50"/>
                <a:gd name="T23" fmla="*/ 50 h 50"/>
                <a:gd name="T24" fmla="*/ 32 w 50"/>
                <a:gd name="T25" fmla="*/ 43 h 50"/>
                <a:gd name="T26" fmla="*/ 32 w 50"/>
                <a:gd name="T27" fmla="*/ 32 h 50"/>
                <a:gd name="T28" fmla="*/ 43 w 50"/>
                <a:gd name="T29" fmla="*/ 32 h 50"/>
                <a:gd name="T30" fmla="*/ 50 w 50"/>
                <a:gd name="T31" fmla="*/ 25 h 50"/>
                <a:gd name="T32" fmla="*/ 43 w 50"/>
                <a:gd name="T33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50">
                  <a:moveTo>
                    <a:pt x="43" y="18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9"/>
                    <a:pt x="3" y="32"/>
                    <a:pt x="7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7"/>
                    <a:pt x="21" y="50"/>
                    <a:pt x="25" y="50"/>
                  </a:cubicBezTo>
                  <a:cubicBezTo>
                    <a:pt x="29" y="50"/>
                    <a:pt x="32" y="47"/>
                    <a:pt x="32" y="4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7" y="32"/>
                    <a:pt x="50" y="29"/>
                    <a:pt x="50" y="25"/>
                  </a:cubicBezTo>
                  <a:cubicBezTo>
                    <a:pt x="50" y="21"/>
                    <a:pt x="47" y="1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6" name="Freeform 6"/>
            <p:cNvSpPr>
              <a:spLocks/>
            </p:cNvSpPr>
            <p:nvPr userDrawn="1"/>
          </p:nvSpPr>
          <p:spPr bwMode="auto">
            <a:xfrm rot="5400000" flipV="1">
              <a:off x="10149166" y="5245449"/>
              <a:ext cx="343050" cy="343050"/>
            </a:xfrm>
            <a:custGeom>
              <a:avLst/>
              <a:gdLst>
                <a:gd name="T0" fmla="*/ 43 w 50"/>
                <a:gd name="T1" fmla="*/ 18 h 49"/>
                <a:gd name="T2" fmla="*/ 32 w 50"/>
                <a:gd name="T3" fmla="*/ 18 h 49"/>
                <a:gd name="T4" fmla="*/ 32 w 50"/>
                <a:gd name="T5" fmla="*/ 7 h 49"/>
                <a:gd name="T6" fmla="*/ 25 w 50"/>
                <a:gd name="T7" fmla="*/ 0 h 49"/>
                <a:gd name="T8" fmla="*/ 18 w 50"/>
                <a:gd name="T9" fmla="*/ 7 h 49"/>
                <a:gd name="T10" fmla="*/ 18 w 50"/>
                <a:gd name="T11" fmla="*/ 18 h 49"/>
                <a:gd name="T12" fmla="*/ 7 w 50"/>
                <a:gd name="T13" fmla="*/ 18 h 49"/>
                <a:gd name="T14" fmla="*/ 0 w 50"/>
                <a:gd name="T15" fmla="*/ 25 h 49"/>
                <a:gd name="T16" fmla="*/ 7 w 50"/>
                <a:gd name="T17" fmla="*/ 31 h 49"/>
                <a:gd name="T18" fmla="*/ 18 w 50"/>
                <a:gd name="T19" fmla="*/ 31 h 49"/>
                <a:gd name="T20" fmla="*/ 18 w 50"/>
                <a:gd name="T21" fmla="*/ 43 h 49"/>
                <a:gd name="T22" fmla="*/ 25 w 50"/>
                <a:gd name="T23" fmla="*/ 49 h 49"/>
                <a:gd name="T24" fmla="*/ 32 w 50"/>
                <a:gd name="T25" fmla="*/ 43 h 49"/>
                <a:gd name="T26" fmla="*/ 32 w 50"/>
                <a:gd name="T27" fmla="*/ 31 h 49"/>
                <a:gd name="T28" fmla="*/ 43 w 50"/>
                <a:gd name="T29" fmla="*/ 31 h 49"/>
                <a:gd name="T30" fmla="*/ 50 w 50"/>
                <a:gd name="T31" fmla="*/ 25 h 49"/>
                <a:gd name="T32" fmla="*/ 43 w 50"/>
                <a:gd name="T33" fmla="*/ 1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3" y="18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8"/>
                    <a:pt x="3" y="31"/>
                    <a:pt x="7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6"/>
                    <a:pt x="21" y="49"/>
                    <a:pt x="25" y="49"/>
                  </a:cubicBezTo>
                  <a:cubicBezTo>
                    <a:pt x="29" y="49"/>
                    <a:pt x="32" y="46"/>
                    <a:pt x="32" y="43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47" y="31"/>
                    <a:pt x="50" y="28"/>
                    <a:pt x="50" y="25"/>
                  </a:cubicBezTo>
                  <a:cubicBezTo>
                    <a:pt x="50" y="21"/>
                    <a:pt x="47" y="1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0" name="Freeform 10"/>
            <p:cNvSpPr>
              <a:spLocks/>
            </p:cNvSpPr>
            <p:nvPr userDrawn="1"/>
          </p:nvSpPr>
          <p:spPr bwMode="auto">
            <a:xfrm rot="5400000" flipV="1">
              <a:off x="10568450" y="5785436"/>
              <a:ext cx="346227" cy="352580"/>
            </a:xfrm>
            <a:custGeom>
              <a:avLst/>
              <a:gdLst>
                <a:gd name="T0" fmla="*/ 43 w 50"/>
                <a:gd name="T1" fmla="*/ 18 h 50"/>
                <a:gd name="T2" fmla="*/ 32 w 50"/>
                <a:gd name="T3" fmla="*/ 18 h 50"/>
                <a:gd name="T4" fmla="*/ 32 w 50"/>
                <a:gd name="T5" fmla="*/ 7 h 50"/>
                <a:gd name="T6" fmla="*/ 25 w 50"/>
                <a:gd name="T7" fmla="*/ 0 h 50"/>
                <a:gd name="T8" fmla="*/ 18 w 50"/>
                <a:gd name="T9" fmla="*/ 7 h 50"/>
                <a:gd name="T10" fmla="*/ 18 w 50"/>
                <a:gd name="T11" fmla="*/ 18 h 50"/>
                <a:gd name="T12" fmla="*/ 7 w 50"/>
                <a:gd name="T13" fmla="*/ 18 h 50"/>
                <a:gd name="T14" fmla="*/ 0 w 50"/>
                <a:gd name="T15" fmla="*/ 25 h 50"/>
                <a:gd name="T16" fmla="*/ 7 w 50"/>
                <a:gd name="T17" fmla="*/ 32 h 50"/>
                <a:gd name="T18" fmla="*/ 18 w 50"/>
                <a:gd name="T19" fmla="*/ 32 h 50"/>
                <a:gd name="T20" fmla="*/ 18 w 50"/>
                <a:gd name="T21" fmla="*/ 43 h 50"/>
                <a:gd name="T22" fmla="*/ 25 w 50"/>
                <a:gd name="T23" fmla="*/ 50 h 50"/>
                <a:gd name="T24" fmla="*/ 32 w 50"/>
                <a:gd name="T25" fmla="*/ 43 h 50"/>
                <a:gd name="T26" fmla="*/ 32 w 50"/>
                <a:gd name="T27" fmla="*/ 32 h 50"/>
                <a:gd name="T28" fmla="*/ 43 w 50"/>
                <a:gd name="T29" fmla="*/ 32 h 50"/>
                <a:gd name="T30" fmla="*/ 50 w 50"/>
                <a:gd name="T31" fmla="*/ 25 h 50"/>
                <a:gd name="T32" fmla="*/ 43 w 50"/>
                <a:gd name="T33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50">
                  <a:moveTo>
                    <a:pt x="43" y="18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9"/>
                    <a:pt x="3" y="32"/>
                    <a:pt x="7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7"/>
                    <a:pt x="21" y="50"/>
                    <a:pt x="25" y="50"/>
                  </a:cubicBezTo>
                  <a:cubicBezTo>
                    <a:pt x="29" y="50"/>
                    <a:pt x="32" y="47"/>
                    <a:pt x="32" y="4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7" y="32"/>
                    <a:pt x="50" y="29"/>
                    <a:pt x="50" y="25"/>
                  </a:cubicBezTo>
                  <a:cubicBezTo>
                    <a:pt x="50" y="21"/>
                    <a:pt x="47" y="1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 rot="5400000" flipV="1">
              <a:off x="10147578" y="5790201"/>
              <a:ext cx="346227" cy="343050"/>
            </a:xfrm>
            <a:custGeom>
              <a:avLst/>
              <a:gdLst>
                <a:gd name="T0" fmla="*/ 43 w 50"/>
                <a:gd name="T1" fmla="*/ 18 h 49"/>
                <a:gd name="T2" fmla="*/ 32 w 50"/>
                <a:gd name="T3" fmla="*/ 18 h 49"/>
                <a:gd name="T4" fmla="*/ 32 w 50"/>
                <a:gd name="T5" fmla="*/ 7 h 49"/>
                <a:gd name="T6" fmla="*/ 25 w 50"/>
                <a:gd name="T7" fmla="*/ 0 h 49"/>
                <a:gd name="T8" fmla="*/ 18 w 50"/>
                <a:gd name="T9" fmla="*/ 7 h 49"/>
                <a:gd name="T10" fmla="*/ 18 w 50"/>
                <a:gd name="T11" fmla="*/ 18 h 49"/>
                <a:gd name="T12" fmla="*/ 7 w 50"/>
                <a:gd name="T13" fmla="*/ 18 h 49"/>
                <a:gd name="T14" fmla="*/ 0 w 50"/>
                <a:gd name="T15" fmla="*/ 25 h 49"/>
                <a:gd name="T16" fmla="*/ 7 w 50"/>
                <a:gd name="T17" fmla="*/ 31 h 49"/>
                <a:gd name="T18" fmla="*/ 18 w 50"/>
                <a:gd name="T19" fmla="*/ 31 h 49"/>
                <a:gd name="T20" fmla="*/ 18 w 50"/>
                <a:gd name="T21" fmla="*/ 43 h 49"/>
                <a:gd name="T22" fmla="*/ 25 w 50"/>
                <a:gd name="T23" fmla="*/ 49 h 49"/>
                <a:gd name="T24" fmla="*/ 32 w 50"/>
                <a:gd name="T25" fmla="*/ 43 h 49"/>
                <a:gd name="T26" fmla="*/ 32 w 50"/>
                <a:gd name="T27" fmla="*/ 31 h 49"/>
                <a:gd name="T28" fmla="*/ 43 w 50"/>
                <a:gd name="T29" fmla="*/ 31 h 49"/>
                <a:gd name="T30" fmla="*/ 50 w 50"/>
                <a:gd name="T31" fmla="*/ 25 h 49"/>
                <a:gd name="T32" fmla="*/ 43 w 50"/>
                <a:gd name="T33" fmla="*/ 1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3" y="18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8"/>
                    <a:pt x="3" y="31"/>
                    <a:pt x="7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6"/>
                    <a:pt x="21" y="49"/>
                    <a:pt x="25" y="49"/>
                  </a:cubicBezTo>
                  <a:cubicBezTo>
                    <a:pt x="29" y="49"/>
                    <a:pt x="32" y="46"/>
                    <a:pt x="32" y="43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47" y="31"/>
                    <a:pt x="50" y="28"/>
                    <a:pt x="50" y="25"/>
                  </a:cubicBezTo>
                  <a:cubicBezTo>
                    <a:pt x="50" y="21"/>
                    <a:pt x="47" y="1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3" name="Freeform 14"/>
            <p:cNvSpPr>
              <a:spLocks/>
            </p:cNvSpPr>
            <p:nvPr userDrawn="1"/>
          </p:nvSpPr>
          <p:spPr bwMode="auto">
            <a:xfrm rot="5400000" flipV="1">
              <a:off x="10360396" y="5513854"/>
              <a:ext cx="336698" cy="352580"/>
            </a:xfrm>
            <a:custGeom>
              <a:avLst/>
              <a:gdLst>
                <a:gd name="T0" fmla="*/ 43 w 49"/>
                <a:gd name="T1" fmla="*/ 18 h 50"/>
                <a:gd name="T2" fmla="*/ 31 w 49"/>
                <a:gd name="T3" fmla="*/ 18 h 50"/>
                <a:gd name="T4" fmla="*/ 31 w 49"/>
                <a:gd name="T5" fmla="*/ 7 h 50"/>
                <a:gd name="T6" fmla="*/ 25 w 49"/>
                <a:gd name="T7" fmla="*/ 0 h 50"/>
                <a:gd name="T8" fmla="*/ 18 w 49"/>
                <a:gd name="T9" fmla="*/ 7 h 50"/>
                <a:gd name="T10" fmla="*/ 18 w 49"/>
                <a:gd name="T11" fmla="*/ 18 h 50"/>
                <a:gd name="T12" fmla="*/ 7 w 49"/>
                <a:gd name="T13" fmla="*/ 18 h 50"/>
                <a:gd name="T14" fmla="*/ 0 w 49"/>
                <a:gd name="T15" fmla="*/ 25 h 50"/>
                <a:gd name="T16" fmla="*/ 7 w 49"/>
                <a:gd name="T17" fmla="*/ 32 h 50"/>
                <a:gd name="T18" fmla="*/ 18 w 49"/>
                <a:gd name="T19" fmla="*/ 32 h 50"/>
                <a:gd name="T20" fmla="*/ 18 w 49"/>
                <a:gd name="T21" fmla="*/ 43 h 50"/>
                <a:gd name="T22" fmla="*/ 25 w 49"/>
                <a:gd name="T23" fmla="*/ 50 h 50"/>
                <a:gd name="T24" fmla="*/ 31 w 49"/>
                <a:gd name="T25" fmla="*/ 43 h 50"/>
                <a:gd name="T26" fmla="*/ 31 w 49"/>
                <a:gd name="T27" fmla="*/ 32 h 50"/>
                <a:gd name="T28" fmla="*/ 43 w 49"/>
                <a:gd name="T29" fmla="*/ 32 h 50"/>
                <a:gd name="T30" fmla="*/ 49 w 49"/>
                <a:gd name="T31" fmla="*/ 25 h 50"/>
                <a:gd name="T32" fmla="*/ 43 w 49"/>
                <a:gd name="T33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" h="50">
                  <a:moveTo>
                    <a:pt x="43" y="18"/>
                  </a:moveTo>
                  <a:cubicBezTo>
                    <a:pt x="31" y="18"/>
                    <a:pt x="31" y="18"/>
                    <a:pt x="31" y="1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3"/>
                    <a:pt x="28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9"/>
                    <a:pt x="3" y="32"/>
                    <a:pt x="7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7"/>
                    <a:pt x="21" y="50"/>
                    <a:pt x="25" y="50"/>
                  </a:cubicBezTo>
                  <a:cubicBezTo>
                    <a:pt x="28" y="50"/>
                    <a:pt x="31" y="47"/>
                    <a:pt x="31" y="43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6" y="32"/>
                    <a:pt x="49" y="29"/>
                    <a:pt x="49" y="25"/>
                  </a:cubicBezTo>
                  <a:cubicBezTo>
                    <a:pt x="49" y="21"/>
                    <a:pt x="46" y="18"/>
                    <a:pt x="43" y="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4" name="Freeform 15"/>
            <p:cNvSpPr>
              <a:spLocks/>
            </p:cNvSpPr>
            <p:nvPr userDrawn="1"/>
          </p:nvSpPr>
          <p:spPr bwMode="auto">
            <a:xfrm rot="5400000" flipV="1">
              <a:off x="10568450" y="6328599"/>
              <a:ext cx="346227" cy="352580"/>
            </a:xfrm>
            <a:custGeom>
              <a:avLst/>
              <a:gdLst>
                <a:gd name="T0" fmla="*/ 43 w 50"/>
                <a:gd name="T1" fmla="*/ 18 h 50"/>
                <a:gd name="T2" fmla="*/ 32 w 50"/>
                <a:gd name="T3" fmla="*/ 18 h 50"/>
                <a:gd name="T4" fmla="*/ 32 w 50"/>
                <a:gd name="T5" fmla="*/ 7 h 50"/>
                <a:gd name="T6" fmla="*/ 25 w 50"/>
                <a:gd name="T7" fmla="*/ 0 h 50"/>
                <a:gd name="T8" fmla="*/ 18 w 50"/>
                <a:gd name="T9" fmla="*/ 7 h 50"/>
                <a:gd name="T10" fmla="*/ 18 w 50"/>
                <a:gd name="T11" fmla="*/ 18 h 50"/>
                <a:gd name="T12" fmla="*/ 7 w 50"/>
                <a:gd name="T13" fmla="*/ 18 h 50"/>
                <a:gd name="T14" fmla="*/ 0 w 50"/>
                <a:gd name="T15" fmla="*/ 25 h 50"/>
                <a:gd name="T16" fmla="*/ 7 w 50"/>
                <a:gd name="T17" fmla="*/ 32 h 50"/>
                <a:gd name="T18" fmla="*/ 18 w 50"/>
                <a:gd name="T19" fmla="*/ 32 h 50"/>
                <a:gd name="T20" fmla="*/ 18 w 50"/>
                <a:gd name="T21" fmla="*/ 43 h 50"/>
                <a:gd name="T22" fmla="*/ 25 w 50"/>
                <a:gd name="T23" fmla="*/ 50 h 50"/>
                <a:gd name="T24" fmla="*/ 32 w 50"/>
                <a:gd name="T25" fmla="*/ 43 h 50"/>
                <a:gd name="T26" fmla="*/ 32 w 50"/>
                <a:gd name="T27" fmla="*/ 32 h 50"/>
                <a:gd name="T28" fmla="*/ 43 w 50"/>
                <a:gd name="T29" fmla="*/ 32 h 50"/>
                <a:gd name="T30" fmla="*/ 50 w 50"/>
                <a:gd name="T31" fmla="*/ 25 h 50"/>
                <a:gd name="T32" fmla="*/ 43 w 50"/>
                <a:gd name="T33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50">
                  <a:moveTo>
                    <a:pt x="43" y="18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9"/>
                    <a:pt x="3" y="32"/>
                    <a:pt x="7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7"/>
                    <a:pt x="21" y="50"/>
                    <a:pt x="25" y="50"/>
                  </a:cubicBezTo>
                  <a:cubicBezTo>
                    <a:pt x="29" y="50"/>
                    <a:pt x="32" y="47"/>
                    <a:pt x="32" y="4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7" y="32"/>
                    <a:pt x="50" y="29"/>
                    <a:pt x="50" y="25"/>
                  </a:cubicBezTo>
                  <a:cubicBezTo>
                    <a:pt x="50" y="21"/>
                    <a:pt x="47" y="1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5" name="Freeform 16"/>
            <p:cNvSpPr>
              <a:spLocks/>
            </p:cNvSpPr>
            <p:nvPr userDrawn="1"/>
          </p:nvSpPr>
          <p:spPr bwMode="auto">
            <a:xfrm rot="5400000" flipV="1">
              <a:off x="10147578" y="6333364"/>
              <a:ext cx="346227" cy="343050"/>
            </a:xfrm>
            <a:custGeom>
              <a:avLst/>
              <a:gdLst>
                <a:gd name="T0" fmla="*/ 43 w 50"/>
                <a:gd name="T1" fmla="*/ 18 h 49"/>
                <a:gd name="T2" fmla="*/ 32 w 50"/>
                <a:gd name="T3" fmla="*/ 18 h 49"/>
                <a:gd name="T4" fmla="*/ 32 w 50"/>
                <a:gd name="T5" fmla="*/ 7 h 49"/>
                <a:gd name="T6" fmla="*/ 25 w 50"/>
                <a:gd name="T7" fmla="*/ 0 h 49"/>
                <a:gd name="T8" fmla="*/ 18 w 50"/>
                <a:gd name="T9" fmla="*/ 7 h 49"/>
                <a:gd name="T10" fmla="*/ 18 w 50"/>
                <a:gd name="T11" fmla="*/ 18 h 49"/>
                <a:gd name="T12" fmla="*/ 7 w 50"/>
                <a:gd name="T13" fmla="*/ 18 h 49"/>
                <a:gd name="T14" fmla="*/ 0 w 50"/>
                <a:gd name="T15" fmla="*/ 25 h 49"/>
                <a:gd name="T16" fmla="*/ 7 w 50"/>
                <a:gd name="T17" fmla="*/ 31 h 49"/>
                <a:gd name="T18" fmla="*/ 18 w 50"/>
                <a:gd name="T19" fmla="*/ 31 h 49"/>
                <a:gd name="T20" fmla="*/ 18 w 50"/>
                <a:gd name="T21" fmla="*/ 43 h 49"/>
                <a:gd name="T22" fmla="*/ 25 w 50"/>
                <a:gd name="T23" fmla="*/ 49 h 49"/>
                <a:gd name="T24" fmla="*/ 32 w 50"/>
                <a:gd name="T25" fmla="*/ 43 h 49"/>
                <a:gd name="T26" fmla="*/ 32 w 50"/>
                <a:gd name="T27" fmla="*/ 31 h 49"/>
                <a:gd name="T28" fmla="*/ 43 w 50"/>
                <a:gd name="T29" fmla="*/ 31 h 49"/>
                <a:gd name="T30" fmla="*/ 50 w 50"/>
                <a:gd name="T31" fmla="*/ 25 h 49"/>
                <a:gd name="T32" fmla="*/ 43 w 50"/>
                <a:gd name="T33" fmla="*/ 1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3" y="18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8"/>
                    <a:pt x="3" y="31"/>
                    <a:pt x="7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6"/>
                    <a:pt x="21" y="49"/>
                    <a:pt x="25" y="49"/>
                  </a:cubicBezTo>
                  <a:cubicBezTo>
                    <a:pt x="29" y="49"/>
                    <a:pt x="32" y="46"/>
                    <a:pt x="32" y="43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47" y="31"/>
                    <a:pt x="50" y="28"/>
                    <a:pt x="50" y="25"/>
                  </a:cubicBezTo>
                  <a:cubicBezTo>
                    <a:pt x="50" y="21"/>
                    <a:pt x="47" y="1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6" name="Freeform 17"/>
            <p:cNvSpPr>
              <a:spLocks/>
            </p:cNvSpPr>
            <p:nvPr userDrawn="1"/>
          </p:nvSpPr>
          <p:spPr bwMode="auto">
            <a:xfrm rot="5400000" flipV="1">
              <a:off x="11272021" y="5513854"/>
              <a:ext cx="336698" cy="352580"/>
            </a:xfrm>
            <a:custGeom>
              <a:avLst/>
              <a:gdLst>
                <a:gd name="T0" fmla="*/ 43 w 49"/>
                <a:gd name="T1" fmla="*/ 18 h 50"/>
                <a:gd name="T2" fmla="*/ 31 w 49"/>
                <a:gd name="T3" fmla="*/ 18 h 50"/>
                <a:gd name="T4" fmla="*/ 31 w 49"/>
                <a:gd name="T5" fmla="*/ 7 h 50"/>
                <a:gd name="T6" fmla="*/ 25 w 49"/>
                <a:gd name="T7" fmla="*/ 0 h 50"/>
                <a:gd name="T8" fmla="*/ 18 w 49"/>
                <a:gd name="T9" fmla="*/ 7 h 50"/>
                <a:gd name="T10" fmla="*/ 18 w 49"/>
                <a:gd name="T11" fmla="*/ 18 h 50"/>
                <a:gd name="T12" fmla="*/ 7 w 49"/>
                <a:gd name="T13" fmla="*/ 18 h 50"/>
                <a:gd name="T14" fmla="*/ 0 w 49"/>
                <a:gd name="T15" fmla="*/ 25 h 50"/>
                <a:gd name="T16" fmla="*/ 7 w 49"/>
                <a:gd name="T17" fmla="*/ 32 h 50"/>
                <a:gd name="T18" fmla="*/ 18 w 49"/>
                <a:gd name="T19" fmla="*/ 32 h 50"/>
                <a:gd name="T20" fmla="*/ 18 w 49"/>
                <a:gd name="T21" fmla="*/ 43 h 50"/>
                <a:gd name="T22" fmla="*/ 25 w 49"/>
                <a:gd name="T23" fmla="*/ 50 h 50"/>
                <a:gd name="T24" fmla="*/ 31 w 49"/>
                <a:gd name="T25" fmla="*/ 43 h 50"/>
                <a:gd name="T26" fmla="*/ 31 w 49"/>
                <a:gd name="T27" fmla="*/ 32 h 50"/>
                <a:gd name="T28" fmla="*/ 43 w 49"/>
                <a:gd name="T29" fmla="*/ 32 h 50"/>
                <a:gd name="T30" fmla="*/ 49 w 49"/>
                <a:gd name="T31" fmla="*/ 25 h 50"/>
                <a:gd name="T32" fmla="*/ 43 w 49"/>
                <a:gd name="T33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" h="50">
                  <a:moveTo>
                    <a:pt x="43" y="18"/>
                  </a:moveTo>
                  <a:cubicBezTo>
                    <a:pt x="31" y="18"/>
                    <a:pt x="31" y="18"/>
                    <a:pt x="31" y="1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3"/>
                    <a:pt x="28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9"/>
                    <a:pt x="3" y="32"/>
                    <a:pt x="7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7"/>
                    <a:pt x="21" y="50"/>
                    <a:pt x="25" y="50"/>
                  </a:cubicBezTo>
                  <a:cubicBezTo>
                    <a:pt x="28" y="50"/>
                    <a:pt x="31" y="47"/>
                    <a:pt x="31" y="43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6" y="32"/>
                    <a:pt x="49" y="29"/>
                    <a:pt x="49" y="25"/>
                  </a:cubicBezTo>
                  <a:cubicBezTo>
                    <a:pt x="49" y="21"/>
                    <a:pt x="46" y="1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7" name="Freeform 18"/>
            <p:cNvSpPr>
              <a:spLocks/>
            </p:cNvSpPr>
            <p:nvPr userDrawn="1"/>
          </p:nvSpPr>
          <p:spPr bwMode="auto">
            <a:xfrm rot="5400000" flipV="1">
              <a:off x="10851149" y="5518619"/>
              <a:ext cx="336698" cy="343050"/>
            </a:xfrm>
            <a:custGeom>
              <a:avLst/>
              <a:gdLst>
                <a:gd name="T0" fmla="*/ 43 w 49"/>
                <a:gd name="T1" fmla="*/ 18 h 49"/>
                <a:gd name="T2" fmla="*/ 31 w 49"/>
                <a:gd name="T3" fmla="*/ 18 h 49"/>
                <a:gd name="T4" fmla="*/ 31 w 49"/>
                <a:gd name="T5" fmla="*/ 6 h 49"/>
                <a:gd name="T6" fmla="*/ 25 w 49"/>
                <a:gd name="T7" fmla="*/ 0 h 49"/>
                <a:gd name="T8" fmla="*/ 18 w 49"/>
                <a:gd name="T9" fmla="*/ 6 h 49"/>
                <a:gd name="T10" fmla="*/ 18 w 49"/>
                <a:gd name="T11" fmla="*/ 18 h 49"/>
                <a:gd name="T12" fmla="*/ 7 w 49"/>
                <a:gd name="T13" fmla="*/ 18 h 49"/>
                <a:gd name="T14" fmla="*/ 0 w 49"/>
                <a:gd name="T15" fmla="*/ 24 h 49"/>
                <a:gd name="T16" fmla="*/ 7 w 49"/>
                <a:gd name="T17" fmla="*/ 31 h 49"/>
                <a:gd name="T18" fmla="*/ 18 w 49"/>
                <a:gd name="T19" fmla="*/ 31 h 49"/>
                <a:gd name="T20" fmla="*/ 18 w 49"/>
                <a:gd name="T21" fmla="*/ 42 h 49"/>
                <a:gd name="T22" fmla="*/ 25 w 49"/>
                <a:gd name="T23" fmla="*/ 49 h 49"/>
                <a:gd name="T24" fmla="*/ 31 w 49"/>
                <a:gd name="T25" fmla="*/ 42 h 49"/>
                <a:gd name="T26" fmla="*/ 31 w 49"/>
                <a:gd name="T27" fmla="*/ 31 h 49"/>
                <a:gd name="T28" fmla="*/ 43 w 49"/>
                <a:gd name="T29" fmla="*/ 31 h 49"/>
                <a:gd name="T30" fmla="*/ 49 w 49"/>
                <a:gd name="T31" fmla="*/ 24 h 49"/>
                <a:gd name="T32" fmla="*/ 43 w 49"/>
                <a:gd name="T33" fmla="*/ 1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" h="49">
                  <a:moveTo>
                    <a:pt x="43" y="18"/>
                  </a:moveTo>
                  <a:cubicBezTo>
                    <a:pt x="31" y="18"/>
                    <a:pt x="31" y="18"/>
                    <a:pt x="31" y="18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1" y="3"/>
                    <a:pt x="28" y="0"/>
                    <a:pt x="25" y="0"/>
                  </a:cubicBezTo>
                  <a:cubicBezTo>
                    <a:pt x="21" y="0"/>
                    <a:pt x="18" y="3"/>
                    <a:pt x="18" y="6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4"/>
                  </a:cubicBezTo>
                  <a:cubicBezTo>
                    <a:pt x="0" y="28"/>
                    <a:pt x="3" y="31"/>
                    <a:pt x="7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6"/>
                    <a:pt x="21" y="49"/>
                    <a:pt x="25" y="49"/>
                  </a:cubicBezTo>
                  <a:cubicBezTo>
                    <a:pt x="28" y="49"/>
                    <a:pt x="31" y="46"/>
                    <a:pt x="31" y="42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46" y="31"/>
                    <a:pt x="49" y="28"/>
                    <a:pt x="49" y="24"/>
                  </a:cubicBezTo>
                  <a:cubicBezTo>
                    <a:pt x="49" y="21"/>
                    <a:pt x="46" y="1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8" name="Freeform 19"/>
            <p:cNvSpPr>
              <a:spLocks/>
            </p:cNvSpPr>
            <p:nvPr userDrawn="1"/>
          </p:nvSpPr>
          <p:spPr bwMode="auto">
            <a:xfrm rot="5400000" flipV="1">
              <a:off x="11268845" y="6060194"/>
              <a:ext cx="343050" cy="352580"/>
            </a:xfrm>
            <a:custGeom>
              <a:avLst/>
              <a:gdLst>
                <a:gd name="T0" fmla="*/ 43 w 50"/>
                <a:gd name="T1" fmla="*/ 18 h 50"/>
                <a:gd name="T2" fmla="*/ 32 w 50"/>
                <a:gd name="T3" fmla="*/ 18 h 50"/>
                <a:gd name="T4" fmla="*/ 32 w 50"/>
                <a:gd name="T5" fmla="*/ 7 h 50"/>
                <a:gd name="T6" fmla="*/ 25 w 50"/>
                <a:gd name="T7" fmla="*/ 0 h 50"/>
                <a:gd name="T8" fmla="*/ 18 w 50"/>
                <a:gd name="T9" fmla="*/ 7 h 50"/>
                <a:gd name="T10" fmla="*/ 18 w 50"/>
                <a:gd name="T11" fmla="*/ 18 h 50"/>
                <a:gd name="T12" fmla="*/ 7 w 50"/>
                <a:gd name="T13" fmla="*/ 18 h 50"/>
                <a:gd name="T14" fmla="*/ 0 w 50"/>
                <a:gd name="T15" fmla="*/ 25 h 50"/>
                <a:gd name="T16" fmla="*/ 7 w 50"/>
                <a:gd name="T17" fmla="*/ 32 h 50"/>
                <a:gd name="T18" fmla="*/ 18 w 50"/>
                <a:gd name="T19" fmla="*/ 32 h 50"/>
                <a:gd name="T20" fmla="*/ 18 w 50"/>
                <a:gd name="T21" fmla="*/ 43 h 50"/>
                <a:gd name="T22" fmla="*/ 25 w 50"/>
                <a:gd name="T23" fmla="*/ 50 h 50"/>
                <a:gd name="T24" fmla="*/ 32 w 50"/>
                <a:gd name="T25" fmla="*/ 43 h 50"/>
                <a:gd name="T26" fmla="*/ 32 w 50"/>
                <a:gd name="T27" fmla="*/ 32 h 50"/>
                <a:gd name="T28" fmla="*/ 43 w 50"/>
                <a:gd name="T29" fmla="*/ 32 h 50"/>
                <a:gd name="T30" fmla="*/ 50 w 50"/>
                <a:gd name="T31" fmla="*/ 25 h 50"/>
                <a:gd name="T32" fmla="*/ 43 w 50"/>
                <a:gd name="T33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50">
                  <a:moveTo>
                    <a:pt x="43" y="18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9"/>
                    <a:pt x="3" y="32"/>
                    <a:pt x="7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7"/>
                    <a:pt x="21" y="50"/>
                    <a:pt x="25" y="50"/>
                  </a:cubicBezTo>
                  <a:cubicBezTo>
                    <a:pt x="29" y="50"/>
                    <a:pt x="32" y="47"/>
                    <a:pt x="32" y="4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6" y="32"/>
                    <a:pt x="50" y="29"/>
                    <a:pt x="50" y="25"/>
                  </a:cubicBezTo>
                  <a:cubicBezTo>
                    <a:pt x="50" y="21"/>
                    <a:pt x="46" y="1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9" name="Freeform 20"/>
            <p:cNvSpPr>
              <a:spLocks/>
            </p:cNvSpPr>
            <p:nvPr userDrawn="1"/>
          </p:nvSpPr>
          <p:spPr bwMode="auto">
            <a:xfrm rot="5400000" flipV="1">
              <a:off x="10847973" y="6064959"/>
              <a:ext cx="343050" cy="343050"/>
            </a:xfrm>
            <a:custGeom>
              <a:avLst/>
              <a:gdLst>
                <a:gd name="T0" fmla="*/ 43 w 50"/>
                <a:gd name="T1" fmla="*/ 18 h 49"/>
                <a:gd name="T2" fmla="*/ 32 w 50"/>
                <a:gd name="T3" fmla="*/ 18 h 49"/>
                <a:gd name="T4" fmla="*/ 32 w 50"/>
                <a:gd name="T5" fmla="*/ 6 h 49"/>
                <a:gd name="T6" fmla="*/ 25 w 50"/>
                <a:gd name="T7" fmla="*/ 0 h 49"/>
                <a:gd name="T8" fmla="*/ 18 w 50"/>
                <a:gd name="T9" fmla="*/ 6 h 49"/>
                <a:gd name="T10" fmla="*/ 18 w 50"/>
                <a:gd name="T11" fmla="*/ 18 h 49"/>
                <a:gd name="T12" fmla="*/ 7 w 50"/>
                <a:gd name="T13" fmla="*/ 18 h 49"/>
                <a:gd name="T14" fmla="*/ 0 w 50"/>
                <a:gd name="T15" fmla="*/ 24 h 49"/>
                <a:gd name="T16" fmla="*/ 7 w 50"/>
                <a:gd name="T17" fmla="*/ 31 h 49"/>
                <a:gd name="T18" fmla="*/ 18 w 50"/>
                <a:gd name="T19" fmla="*/ 31 h 49"/>
                <a:gd name="T20" fmla="*/ 18 w 50"/>
                <a:gd name="T21" fmla="*/ 42 h 49"/>
                <a:gd name="T22" fmla="*/ 25 w 50"/>
                <a:gd name="T23" fmla="*/ 49 h 49"/>
                <a:gd name="T24" fmla="*/ 32 w 50"/>
                <a:gd name="T25" fmla="*/ 42 h 49"/>
                <a:gd name="T26" fmla="*/ 32 w 50"/>
                <a:gd name="T27" fmla="*/ 31 h 49"/>
                <a:gd name="T28" fmla="*/ 43 w 50"/>
                <a:gd name="T29" fmla="*/ 31 h 49"/>
                <a:gd name="T30" fmla="*/ 50 w 50"/>
                <a:gd name="T31" fmla="*/ 24 h 49"/>
                <a:gd name="T32" fmla="*/ 43 w 50"/>
                <a:gd name="T33" fmla="*/ 1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3" y="18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1" y="0"/>
                    <a:pt x="18" y="3"/>
                    <a:pt x="18" y="6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4"/>
                  </a:cubicBezTo>
                  <a:cubicBezTo>
                    <a:pt x="0" y="28"/>
                    <a:pt x="3" y="31"/>
                    <a:pt x="7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6"/>
                    <a:pt x="21" y="49"/>
                    <a:pt x="25" y="49"/>
                  </a:cubicBezTo>
                  <a:cubicBezTo>
                    <a:pt x="29" y="49"/>
                    <a:pt x="32" y="46"/>
                    <a:pt x="32" y="42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46" y="31"/>
                    <a:pt x="50" y="28"/>
                    <a:pt x="50" y="24"/>
                  </a:cubicBezTo>
                  <a:cubicBezTo>
                    <a:pt x="50" y="21"/>
                    <a:pt x="46" y="1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30" name="Freeform 21"/>
            <p:cNvSpPr>
              <a:spLocks/>
            </p:cNvSpPr>
            <p:nvPr userDrawn="1"/>
          </p:nvSpPr>
          <p:spPr bwMode="auto">
            <a:xfrm rot="5400000" flipV="1">
              <a:off x="9656825" y="5785436"/>
              <a:ext cx="346227" cy="352580"/>
            </a:xfrm>
            <a:custGeom>
              <a:avLst/>
              <a:gdLst>
                <a:gd name="T0" fmla="*/ 43 w 50"/>
                <a:gd name="T1" fmla="*/ 18 h 50"/>
                <a:gd name="T2" fmla="*/ 32 w 50"/>
                <a:gd name="T3" fmla="*/ 18 h 50"/>
                <a:gd name="T4" fmla="*/ 32 w 50"/>
                <a:gd name="T5" fmla="*/ 7 h 50"/>
                <a:gd name="T6" fmla="*/ 25 w 50"/>
                <a:gd name="T7" fmla="*/ 0 h 50"/>
                <a:gd name="T8" fmla="*/ 18 w 50"/>
                <a:gd name="T9" fmla="*/ 7 h 50"/>
                <a:gd name="T10" fmla="*/ 18 w 50"/>
                <a:gd name="T11" fmla="*/ 18 h 50"/>
                <a:gd name="T12" fmla="*/ 7 w 50"/>
                <a:gd name="T13" fmla="*/ 18 h 50"/>
                <a:gd name="T14" fmla="*/ 0 w 50"/>
                <a:gd name="T15" fmla="*/ 25 h 50"/>
                <a:gd name="T16" fmla="*/ 7 w 50"/>
                <a:gd name="T17" fmla="*/ 32 h 50"/>
                <a:gd name="T18" fmla="*/ 18 w 50"/>
                <a:gd name="T19" fmla="*/ 32 h 50"/>
                <a:gd name="T20" fmla="*/ 18 w 50"/>
                <a:gd name="T21" fmla="*/ 43 h 50"/>
                <a:gd name="T22" fmla="*/ 25 w 50"/>
                <a:gd name="T23" fmla="*/ 50 h 50"/>
                <a:gd name="T24" fmla="*/ 32 w 50"/>
                <a:gd name="T25" fmla="*/ 43 h 50"/>
                <a:gd name="T26" fmla="*/ 32 w 50"/>
                <a:gd name="T27" fmla="*/ 32 h 50"/>
                <a:gd name="T28" fmla="*/ 43 w 50"/>
                <a:gd name="T29" fmla="*/ 32 h 50"/>
                <a:gd name="T30" fmla="*/ 50 w 50"/>
                <a:gd name="T31" fmla="*/ 25 h 50"/>
                <a:gd name="T32" fmla="*/ 43 w 50"/>
                <a:gd name="T33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50">
                  <a:moveTo>
                    <a:pt x="43" y="18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9"/>
                    <a:pt x="3" y="32"/>
                    <a:pt x="7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7"/>
                    <a:pt x="21" y="50"/>
                    <a:pt x="25" y="50"/>
                  </a:cubicBezTo>
                  <a:cubicBezTo>
                    <a:pt x="29" y="50"/>
                    <a:pt x="32" y="47"/>
                    <a:pt x="32" y="4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7" y="32"/>
                    <a:pt x="50" y="29"/>
                    <a:pt x="50" y="25"/>
                  </a:cubicBezTo>
                  <a:cubicBezTo>
                    <a:pt x="50" y="21"/>
                    <a:pt x="47" y="1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31" name="Freeform 22"/>
            <p:cNvSpPr>
              <a:spLocks/>
            </p:cNvSpPr>
            <p:nvPr userDrawn="1"/>
          </p:nvSpPr>
          <p:spPr bwMode="auto">
            <a:xfrm rot="5400000" flipV="1">
              <a:off x="9871232" y="6060194"/>
              <a:ext cx="343050" cy="352580"/>
            </a:xfrm>
            <a:custGeom>
              <a:avLst/>
              <a:gdLst>
                <a:gd name="T0" fmla="*/ 43 w 50"/>
                <a:gd name="T1" fmla="*/ 18 h 50"/>
                <a:gd name="T2" fmla="*/ 32 w 50"/>
                <a:gd name="T3" fmla="*/ 18 h 50"/>
                <a:gd name="T4" fmla="*/ 32 w 50"/>
                <a:gd name="T5" fmla="*/ 7 h 50"/>
                <a:gd name="T6" fmla="*/ 25 w 50"/>
                <a:gd name="T7" fmla="*/ 0 h 50"/>
                <a:gd name="T8" fmla="*/ 18 w 50"/>
                <a:gd name="T9" fmla="*/ 7 h 50"/>
                <a:gd name="T10" fmla="*/ 18 w 50"/>
                <a:gd name="T11" fmla="*/ 18 h 50"/>
                <a:gd name="T12" fmla="*/ 7 w 50"/>
                <a:gd name="T13" fmla="*/ 18 h 50"/>
                <a:gd name="T14" fmla="*/ 0 w 50"/>
                <a:gd name="T15" fmla="*/ 25 h 50"/>
                <a:gd name="T16" fmla="*/ 7 w 50"/>
                <a:gd name="T17" fmla="*/ 32 h 50"/>
                <a:gd name="T18" fmla="*/ 18 w 50"/>
                <a:gd name="T19" fmla="*/ 32 h 50"/>
                <a:gd name="T20" fmla="*/ 18 w 50"/>
                <a:gd name="T21" fmla="*/ 43 h 50"/>
                <a:gd name="T22" fmla="*/ 25 w 50"/>
                <a:gd name="T23" fmla="*/ 50 h 50"/>
                <a:gd name="T24" fmla="*/ 32 w 50"/>
                <a:gd name="T25" fmla="*/ 43 h 50"/>
                <a:gd name="T26" fmla="*/ 32 w 50"/>
                <a:gd name="T27" fmla="*/ 32 h 50"/>
                <a:gd name="T28" fmla="*/ 43 w 50"/>
                <a:gd name="T29" fmla="*/ 32 h 50"/>
                <a:gd name="T30" fmla="*/ 50 w 50"/>
                <a:gd name="T31" fmla="*/ 25 h 50"/>
                <a:gd name="T32" fmla="*/ 43 w 50"/>
                <a:gd name="T33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50">
                  <a:moveTo>
                    <a:pt x="43" y="18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9"/>
                    <a:pt x="3" y="32"/>
                    <a:pt x="7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7"/>
                    <a:pt x="21" y="50"/>
                    <a:pt x="25" y="50"/>
                  </a:cubicBezTo>
                  <a:cubicBezTo>
                    <a:pt x="29" y="50"/>
                    <a:pt x="32" y="47"/>
                    <a:pt x="32" y="4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6" y="32"/>
                    <a:pt x="50" y="29"/>
                    <a:pt x="50" y="25"/>
                  </a:cubicBezTo>
                  <a:cubicBezTo>
                    <a:pt x="50" y="21"/>
                    <a:pt x="46" y="1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33" name="Freeform 24"/>
            <p:cNvSpPr>
              <a:spLocks/>
            </p:cNvSpPr>
            <p:nvPr userDrawn="1"/>
          </p:nvSpPr>
          <p:spPr bwMode="auto">
            <a:xfrm rot="5400000" flipV="1">
              <a:off x="9448772" y="6063370"/>
              <a:ext cx="343050" cy="346227"/>
            </a:xfrm>
            <a:custGeom>
              <a:avLst/>
              <a:gdLst>
                <a:gd name="T0" fmla="*/ 43 w 50"/>
                <a:gd name="T1" fmla="*/ 18 h 49"/>
                <a:gd name="T2" fmla="*/ 32 w 50"/>
                <a:gd name="T3" fmla="*/ 18 h 49"/>
                <a:gd name="T4" fmla="*/ 32 w 50"/>
                <a:gd name="T5" fmla="*/ 7 h 49"/>
                <a:gd name="T6" fmla="*/ 25 w 50"/>
                <a:gd name="T7" fmla="*/ 0 h 49"/>
                <a:gd name="T8" fmla="*/ 18 w 50"/>
                <a:gd name="T9" fmla="*/ 7 h 49"/>
                <a:gd name="T10" fmla="*/ 18 w 50"/>
                <a:gd name="T11" fmla="*/ 18 h 49"/>
                <a:gd name="T12" fmla="*/ 7 w 50"/>
                <a:gd name="T13" fmla="*/ 18 h 49"/>
                <a:gd name="T14" fmla="*/ 0 w 50"/>
                <a:gd name="T15" fmla="*/ 25 h 49"/>
                <a:gd name="T16" fmla="*/ 7 w 50"/>
                <a:gd name="T17" fmla="*/ 31 h 49"/>
                <a:gd name="T18" fmla="*/ 18 w 50"/>
                <a:gd name="T19" fmla="*/ 31 h 49"/>
                <a:gd name="T20" fmla="*/ 18 w 50"/>
                <a:gd name="T21" fmla="*/ 43 h 49"/>
                <a:gd name="T22" fmla="*/ 25 w 50"/>
                <a:gd name="T23" fmla="*/ 49 h 49"/>
                <a:gd name="T24" fmla="*/ 32 w 50"/>
                <a:gd name="T25" fmla="*/ 43 h 49"/>
                <a:gd name="T26" fmla="*/ 32 w 50"/>
                <a:gd name="T27" fmla="*/ 31 h 49"/>
                <a:gd name="T28" fmla="*/ 43 w 50"/>
                <a:gd name="T29" fmla="*/ 31 h 49"/>
                <a:gd name="T30" fmla="*/ 50 w 50"/>
                <a:gd name="T31" fmla="*/ 25 h 49"/>
                <a:gd name="T32" fmla="*/ 43 w 50"/>
                <a:gd name="T33" fmla="*/ 1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3" y="18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8"/>
                    <a:pt x="3" y="31"/>
                    <a:pt x="7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6"/>
                    <a:pt x="21" y="49"/>
                    <a:pt x="25" y="49"/>
                  </a:cubicBezTo>
                  <a:cubicBezTo>
                    <a:pt x="29" y="49"/>
                    <a:pt x="32" y="46"/>
                    <a:pt x="32" y="43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46" y="31"/>
                    <a:pt x="50" y="28"/>
                    <a:pt x="50" y="25"/>
                  </a:cubicBezTo>
                  <a:cubicBezTo>
                    <a:pt x="50" y="21"/>
                    <a:pt x="46" y="1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34" name="Freeform 25"/>
            <p:cNvSpPr>
              <a:spLocks/>
            </p:cNvSpPr>
            <p:nvPr userDrawn="1"/>
          </p:nvSpPr>
          <p:spPr bwMode="auto">
            <a:xfrm rot="5400000" flipV="1">
              <a:off x="9029488" y="6060194"/>
              <a:ext cx="343050" cy="352580"/>
            </a:xfrm>
            <a:custGeom>
              <a:avLst/>
              <a:gdLst>
                <a:gd name="T0" fmla="*/ 43 w 50"/>
                <a:gd name="T1" fmla="*/ 18 h 50"/>
                <a:gd name="T2" fmla="*/ 32 w 50"/>
                <a:gd name="T3" fmla="*/ 18 h 50"/>
                <a:gd name="T4" fmla="*/ 32 w 50"/>
                <a:gd name="T5" fmla="*/ 7 h 50"/>
                <a:gd name="T6" fmla="*/ 25 w 50"/>
                <a:gd name="T7" fmla="*/ 0 h 50"/>
                <a:gd name="T8" fmla="*/ 18 w 50"/>
                <a:gd name="T9" fmla="*/ 7 h 50"/>
                <a:gd name="T10" fmla="*/ 18 w 50"/>
                <a:gd name="T11" fmla="*/ 18 h 50"/>
                <a:gd name="T12" fmla="*/ 7 w 50"/>
                <a:gd name="T13" fmla="*/ 18 h 50"/>
                <a:gd name="T14" fmla="*/ 0 w 50"/>
                <a:gd name="T15" fmla="*/ 25 h 50"/>
                <a:gd name="T16" fmla="*/ 7 w 50"/>
                <a:gd name="T17" fmla="*/ 32 h 50"/>
                <a:gd name="T18" fmla="*/ 18 w 50"/>
                <a:gd name="T19" fmla="*/ 32 h 50"/>
                <a:gd name="T20" fmla="*/ 18 w 50"/>
                <a:gd name="T21" fmla="*/ 43 h 50"/>
                <a:gd name="T22" fmla="*/ 25 w 50"/>
                <a:gd name="T23" fmla="*/ 50 h 50"/>
                <a:gd name="T24" fmla="*/ 32 w 50"/>
                <a:gd name="T25" fmla="*/ 43 h 50"/>
                <a:gd name="T26" fmla="*/ 32 w 50"/>
                <a:gd name="T27" fmla="*/ 32 h 50"/>
                <a:gd name="T28" fmla="*/ 43 w 50"/>
                <a:gd name="T29" fmla="*/ 32 h 50"/>
                <a:gd name="T30" fmla="*/ 50 w 50"/>
                <a:gd name="T31" fmla="*/ 25 h 50"/>
                <a:gd name="T32" fmla="*/ 43 w 50"/>
                <a:gd name="T33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50">
                  <a:moveTo>
                    <a:pt x="43" y="18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9"/>
                    <a:pt x="3" y="32"/>
                    <a:pt x="7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7"/>
                    <a:pt x="21" y="50"/>
                    <a:pt x="25" y="50"/>
                  </a:cubicBezTo>
                  <a:cubicBezTo>
                    <a:pt x="29" y="50"/>
                    <a:pt x="32" y="47"/>
                    <a:pt x="32" y="4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6" y="32"/>
                    <a:pt x="50" y="29"/>
                    <a:pt x="50" y="25"/>
                  </a:cubicBezTo>
                  <a:cubicBezTo>
                    <a:pt x="50" y="21"/>
                    <a:pt x="46" y="1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35" name="Freeform 26"/>
            <p:cNvSpPr>
              <a:spLocks/>
            </p:cNvSpPr>
            <p:nvPr userDrawn="1"/>
          </p:nvSpPr>
          <p:spPr bwMode="auto">
            <a:xfrm rot="5400000" flipV="1">
              <a:off x="8613380" y="6060194"/>
              <a:ext cx="343050" cy="352580"/>
            </a:xfrm>
            <a:custGeom>
              <a:avLst/>
              <a:gdLst>
                <a:gd name="T0" fmla="*/ 43 w 50"/>
                <a:gd name="T1" fmla="*/ 18 h 50"/>
                <a:gd name="T2" fmla="*/ 32 w 50"/>
                <a:gd name="T3" fmla="*/ 18 h 50"/>
                <a:gd name="T4" fmla="*/ 32 w 50"/>
                <a:gd name="T5" fmla="*/ 7 h 50"/>
                <a:gd name="T6" fmla="*/ 25 w 50"/>
                <a:gd name="T7" fmla="*/ 0 h 50"/>
                <a:gd name="T8" fmla="*/ 18 w 50"/>
                <a:gd name="T9" fmla="*/ 7 h 50"/>
                <a:gd name="T10" fmla="*/ 18 w 50"/>
                <a:gd name="T11" fmla="*/ 18 h 50"/>
                <a:gd name="T12" fmla="*/ 7 w 50"/>
                <a:gd name="T13" fmla="*/ 18 h 50"/>
                <a:gd name="T14" fmla="*/ 0 w 50"/>
                <a:gd name="T15" fmla="*/ 25 h 50"/>
                <a:gd name="T16" fmla="*/ 7 w 50"/>
                <a:gd name="T17" fmla="*/ 32 h 50"/>
                <a:gd name="T18" fmla="*/ 18 w 50"/>
                <a:gd name="T19" fmla="*/ 32 h 50"/>
                <a:gd name="T20" fmla="*/ 18 w 50"/>
                <a:gd name="T21" fmla="*/ 43 h 50"/>
                <a:gd name="T22" fmla="*/ 25 w 50"/>
                <a:gd name="T23" fmla="*/ 50 h 50"/>
                <a:gd name="T24" fmla="*/ 32 w 50"/>
                <a:gd name="T25" fmla="*/ 43 h 50"/>
                <a:gd name="T26" fmla="*/ 32 w 50"/>
                <a:gd name="T27" fmla="*/ 32 h 50"/>
                <a:gd name="T28" fmla="*/ 43 w 50"/>
                <a:gd name="T29" fmla="*/ 32 h 50"/>
                <a:gd name="T30" fmla="*/ 50 w 50"/>
                <a:gd name="T31" fmla="*/ 25 h 50"/>
                <a:gd name="T32" fmla="*/ 43 w 50"/>
                <a:gd name="T33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50">
                  <a:moveTo>
                    <a:pt x="43" y="18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9"/>
                    <a:pt x="3" y="32"/>
                    <a:pt x="7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7"/>
                    <a:pt x="21" y="50"/>
                    <a:pt x="25" y="50"/>
                  </a:cubicBezTo>
                  <a:cubicBezTo>
                    <a:pt x="29" y="50"/>
                    <a:pt x="32" y="47"/>
                    <a:pt x="32" y="4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6" y="32"/>
                    <a:pt x="50" y="29"/>
                    <a:pt x="50" y="25"/>
                  </a:cubicBezTo>
                  <a:cubicBezTo>
                    <a:pt x="50" y="21"/>
                    <a:pt x="46" y="1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36" name="Freeform 27"/>
            <p:cNvSpPr>
              <a:spLocks/>
            </p:cNvSpPr>
            <p:nvPr userDrawn="1"/>
          </p:nvSpPr>
          <p:spPr bwMode="auto">
            <a:xfrm rot="5400000" flipV="1">
              <a:off x="9029488" y="5647263"/>
              <a:ext cx="343050" cy="352580"/>
            </a:xfrm>
            <a:custGeom>
              <a:avLst/>
              <a:gdLst>
                <a:gd name="T0" fmla="*/ 43 w 50"/>
                <a:gd name="T1" fmla="*/ 18 h 50"/>
                <a:gd name="T2" fmla="*/ 32 w 50"/>
                <a:gd name="T3" fmla="*/ 18 h 50"/>
                <a:gd name="T4" fmla="*/ 32 w 50"/>
                <a:gd name="T5" fmla="*/ 7 h 50"/>
                <a:gd name="T6" fmla="*/ 25 w 50"/>
                <a:gd name="T7" fmla="*/ 0 h 50"/>
                <a:gd name="T8" fmla="*/ 18 w 50"/>
                <a:gd name="T9" fmla="*/ 7 h 50"/>
                <a:gd name="T10" fmla="*/ 18 w 50"/>
                <a:gd name="T11" fmla="*/ 18 h 50"/>
                <a:gd name="T12" fmla="*/ 7 w 50"/>
                <a:gd name="T13" fmla="*/ 18 h 50"/>
                <a:gd name="T14" fmla="*/ 0 w 50"/>
                <a:gd name="T15" fmla="*/ 25 h 50"/>
                <a:gd name="T16" fmla="*/ 7 w 50"/>
                <a:gd name="T17" fmla="*/ 32 h 50"/>
                <a:gd name="T18" fmla="*/ 18 w 50"/>
                <a:gd name="T19" fmla="*/ 32 h 50"/>
                <a:gd name="T20" fmla="*/ 18 w 50"/>
                <a:gd name="T21" fmla="*/ 43 h 50"/>
                <a:gd name="T22" fmla="*/ 25 w 50"/>
                <a:gd name="T23" fmla="*/ 50 h 50"/>
                <a:gd name="T24" fmla="*/ 32 w 50"/>
                <a:gd name="T25" fmla="*/ 43 h 50"/>
                <a:gd name="T26" fmla="*/ 32 w 50"/>
                <a:gd name="T27" fmla="*/ 32 h 50"/>
                <a:gd name="T28" fmla="*/ 43 w 50"/>
                <a:gd name="T29" fmla="*/ 32 h 50"/>
                <a:gd name="T30" fmla="*/ 50 w 50"/>
                <a:gd name="T31" fmla="*/ 25 h 50"/>
                <a:gd name="T32" fmla="*/ 43 w 50"/>
                <a:gd name="T33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50">
                  <a:moveTo>
                    <a:pt x="43" y="18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2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4" y="18"/>
                    <a:pt x="0" y="21"/>
                    <a:pt x="0" y="25"/>
                  </a:cubicBezTo>
                  <a:cubicBezTo>
                    <a:pt x="0" y="29"/>
                    <a:pt x="4" y="32"/>
                    <a:pt x="7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7"/>
                    <a:pt x="22" y="50"/>
                    <a:pt x="25" y="50"/>
                  </a:cubicBezTo>
                  <a:cubicBezTo>
                    <a:pt x="29" y="50"/>
                    <a:pt x="32" y="47"/>
                    <a:pt x="32" y="4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7" y="32"/>
                    <a:pt x="50" y="29"/>
                    <a:pt x="50" y="25"/>
                  </a:cubicBezTo>
                  <a:cubicBezTo>
                    <a:pt x="50" y="21"/>
                    <a:pt x="47" y="1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39" name="Freeform 30"/>
            <p:cNvSpPr>
              <a:spLocks/>
            </p:cNvSpPr>
            <p:nvPr userDrawn="1"/>
          </p:nvSpPr>
          <p:spPr bwMode="auto">
            <a:xfrm rot="5400000" flipV="1">
              <a:off x="8333857" y="5513854"/>
              <a:ext cx="336698" cy="352580"/>
            </a:xfrm>
            <a:custGeom>
              <a:avLst/>
              <a:gdLst>
                <a:gd name="T0" fmla="*/ 43 w 49"/>
                <a:gd name="T1" fmla="*/ 18 h 50"/>
                <a:gd name="T2" fmla="*/ 31 w 49"/>
                <a:gd name="T3" fmla="*/ 18 h 50"/>
                <a:gd name="T4" fmla="*/ 31 w 49"/>
                <a:gd name="T5" fmla="*/ 7 h 50"/>
                <a:gd name="T6" fmla="*/ 25 w 49"/>
                <a:gd name="T7" fmla="*/ 0 h 50"/>
                <a:gd name="T8" fmla="*/ 18 w 49"/>
                <a:gd name="T9" fmla="*/ 7 h 50"/>
                <a:gd name="T10" fmla="*/ 18 w 49"/>
                <a:gd name="T11" fmla="*/ 18 h 50"/>
                <a:gd name="T12" fmla="*/ 7 w 49"/>
                <a:gd name="T13" fmla="*/ 18 h 50"/>
                <a:gd name="T14" fmla="*/ 0 w 49"/>
                <a:gd name="T15" fmla="*/ 25 h 50"/>
                <a:gd name="T16" fmla="*/ 7 w 49"/>
                <a:gd name="T17" fmla="*/ 32 h 50"/>
                <a:gd name="T18" fmla="*/ 18 w 49"/>
                <a:gd name="T19" fmla="*/ 32 h 50"/>
                <a:gd name="T20" fmla="*/ 18 w 49"/>
                <a:gd name="T21" fmla="*/ 43 h 50"/>
                <a:gd name="T22" fmla="*/ 25 w 49"/>
                <a:gd name="T23" fmla="*/ 50 h 50"/>
                <a:gd name="T24" fmla="*/ 31 w 49"/>
                <a:gd name="T25" fmla="*/ 43 h 50"/>
                <a:gd name="T26" fmla="*/ 31 w 49"/>
                <a:gd name="T27" fmla="*/ 32 h 50"/>
                <a:gd name="T28" fmla="*/ 43 w 49"/>
                <a:gd name="T29" fmla="*/ 32 h 50"/>
                <a:gd name="T30" fmla="*/ 49 w 49"/>
                <a:gd name="T31" fmla="*/ 25 h 50"/>
                <a:gd name="T32" fmla="*/ 43 w 49"/>
                <a:gd name="T33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" h="50">
                  <a:moveTo>
                    <a:pt x="43" y="18"/>
                  </a:moveTo>
                  <a:cubicBezTo>
                    <a:pt x="31" y="18"/>
                    <a:pt x="31" y="18"/>
                    <a:pt x="31" y="1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4"/>
                    <a:pt x="28" y="0"/>
                    <a:pt x="25" y="0"/>
                  </a:cubicBezTo>
                  <a:cubicBezTo>
                    <a:pt x="21" y="0"/>
                    <a:pt x="18" y="4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2"/>
                    <a:pt x="0" y="25"/>
                  </a:cubicBezTo>
                  <a:cubicBezTo>
                    <a:pt x="0" y="29"/>
                    <a:pt x="3" y="32"/>
                    <a:pt x="7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7"/>
                    <a:pt x="21" y="50"/>
                    <a:pt x="25" y="50"/>
                  </a:cubicBezTo>
                  <a:cubicBezTo>
                    <a:pt x="28" y="50"/>
                    <a:pt x="31" y="47"/>
                    <a:pt x="31" y="43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6" y="32"/>
                    <a:pt x="49" y="29"/>
                    <a:pt x="49" y="25"/>
                  </a:cubicBezTo>
                  <a:cubicBezTo>
                    <a:pt x="49" y="22"/>
                    <a:pt x="46" y="1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41" name="Freeform 32"/>
            <p:cNvSpPr>
              <a:spLocks/>
            </p:cNvSpPr>
            <p:nvPr userDrawn="1"/>
          </p:nvSpPr>
          <p:spPr bwMode="auto">
            <a:xfrm rot="5400000" flipV="1">
              <a:off x="9240718" y="6328599"/>
              <a:ext cx="346227" cy="352580"/>
            </a:xfrm>
            <a:custGeom>
              <a:avLst/>
              <a:gdLst>
                <a:gd name="T0" fmla="*/ 43 w 50"/>
                <a:gd name="T1" fmla="*/ 18 h 50"/>
                <a:gd name="T2" fmla="*/ 32 w 50"/>
                <a:gd name="T3" fmla="*/ 18 h 50"/>
                <a:gd name="T4" fmla="*/ 32 w 50"/>
                <a:gd name="T5" fmla="*/ 7 h 50"/>
                <a:gd name="T6" fmla="*/ 25 w 50"/>
                <a:gd name="T7" fmla="*/ 0 h 50"/>
                <a:gd name="T8" fmla="*/ 18 w 50"/>
                <a:gd name="T9" fmla="*/ 7 h 50"/>
                <a:gd name="T10" fmla="*/ 18 w 50"/>
                <a:gd name="T11" fmla="*/ 18 h 50"/>
                <a:gd name="T12" fmla="*/ 7 w 50"/>
                <a:gd name="T13" fmla="*/ 18 h 50"/>
                <a:gd name="T14" fmla="*/ 0 w 50"/>
                <a:gd name="T15" fmla="*/ 25 h 50"/>
                <a:gd name="T16" fmla="*/ 7 w 50"/>
                <a:gd name="T17" fmla="*/ 32 h 50"/>
                <a:gd name="T18" fmla="*/ 18 w 50"/>
                <a:gd name="T19" fmla="*/ 32 h 50"/>
                <a:gd name="T20" fmla="*/ 18 w 50"/>
                <a:gd name="T21" fmla="*/ 43 h 50"/>
                <a:gd name="T22" fmla="*/ 25 w 50"/>
                <a:gd name="T23" fmla="*/ 50 h 50"/>
                <a:gd name="T24" fmla="*/ 32 w 50"/>
                <a:gd name="T25" fmla="*/ 43 h 50"/>
                <a:gd name="T26" fmla="*/ 32 w 50"/>
                <a:gd name="T27" fmla="*/ 32 h 50"/>
                <a:gd name="T28" fmla="*/ 43 w 50"/>
                <a:gd name="T29" fmla="*/ 32 h 50"/>
                <a:gd name="T30" fmla="*/ 50 w 50"/>
                <a:gd name="T31" fmla="*/ 25 h 50"/>
                <a:gd name="T32" fmla="*/ 43 w 50"/>
                <a:gd name="T33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50">
                  <a:moveTo>
                    <a:pt x="43" y="18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9"/>
                    <a:pt x="3" y="32"/>
                    <a:pt x="7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7"/>
                    <a:pt x="21" y="50"/>
                    <a:pt x="25" y="50"/>
                  </a:cubicBezTo>
                  <a:cubicBezTo>
                    <a:pt x="29" y="50"/>
                    <a:pt x="32" y="47"/>
                    <a:pt x="32" y="4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7" y="32"/>
                    <a:pt x="50" y="29"/>
                    <a:pt x="50" y="25"/>
                  </a:cubicBezTo>
                  <a:cubicBezTo>
                    <a:pt x="50" y="21"/>
                    <a:pt x="47" y="1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42" name="Freeform 33"/>
            <p:cNvSpPr>
              <a:spLocks/>
            </p:cNvSpPr>
            <p:nvPr userDrawn="1"/>
          </p:nvSpPr>
          <p:spPr bwMode="auto">
            <a:xfrm rot="5400000" flipV="1">
              <a:off x="7635051" y="6063370"/>
              <a:ext cx="343050" cy="346227"/>
            </a:xfrm>
            <a:custGeom>
              <a:avLst/>
              <a:gdLst>
                <a:gd name="T0" fmla="*/ 43 w 50"/>
                <a:gd name="T1" fmla="*/ 18 h 49"/>
                <a:gd name="T2" fmla="*/ 32 w 50"/>
                <a:gd name="T3" fmla="*/ 18 h 49"/>
                <a:gd name="T4" fmla="*/ 32 w 50"/>
                <a:gd name="T5" fmla="*/ 6 h 49"/>
                <a:gd name="T6" fmla="*/ 25 w 50"/>
                <a:gd name="T7" fmla="*/ 0 h 49"/>
                <a:gd name="T8" fmla="*/ 18 w 50"/>
                <a:gd name="T9" fmla="*/ 6 h 49"/>
                <a:gd name="T10" fmla="*/ 18 w 50"/>
                <a:gd name="T11" fmla="*/ 18 h 49"/>
                <a:gd name="T12" fmla="*/ 7 w 50"/>
                <a:gd name="T13" fmla="*/ 18 h 49"/>
                <a:gd name="T14" fmla="*/ 0 w 50"/>
                <a:gd name="T15" fmla="*/ 24 h 49"/>
                <a:gd name="T16" fmla="*/ 7 w 50"/>
                <a:gd name="T17" fmla="*/ 31 h 49"/>
                <a:gd name="T18" fmla="*/ 18 w 50"/>
                <a:gd name="T19" fmla="*/ 31 h 49"/>
                <a:gd name="T20" fmla="*/ 18 w 50"/>
                <a:gd name="T21" fmla="*/ 42 h 49"/>
                <a:gd name="T22" fmla="*/ 25 w 50"/>
                <a:gd name="T23" fmla="*/ 49 h 49"/>
                <a:gd name="T24" fmla="*/ 32 w 50"/>
                <a:gd name="T25" fmla="*/ 42 h 49"/>
                <a:gd name="T26" fmla="*/ 32 w 50"/>
                <a:gd name="T27" fmla="*/ 31 h 49"/>
                <a:gd name="T28" fmla="*/ 43 w 50"/>
                <a:gd name="T29" fmla="*/ 31 h 49"/>
                <a:gd name="T30" fmla="*/ 50 w 50"/>
                <a:gd name="T31" fmla="*/ 24 h 49"/>
                <a:gd name="T32" fmla="*/ 43 w 50"/>
                <a:gd name="T33" fmla="*/ 1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3" y="18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1" y="0"/>
                    <a:pt x="18" y="3"/>
                    <a:pt x="18" y="6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4"/>
                  </a:cubicBezTo>
                  <a:cubicBezTo>
                    <a:pt x="0" y="28"/>
                    <a:pt x="3" y="31"/>
                    <a:pt x="7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6"/>
                    <a:pt x="21" y="49"/>
                    <a:pt x="25" y="49"/>
                  </a:cubicBezTo>
                  <a:cubicBezTo>
                    <a:pt x="29" y="49"/>
                    <a:pt x="32" y="46"/>
                    <a:pt x="32" y="42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46" y="31"/>
                    <a:pt x="50" y="28"/>
                    <a:pt x="50" y="24"/>
                  </a:cubicBezTo>
                  <a:cubicBezTo>
                    <a:pt x="50" y="21"/>
                    <a:pt x="46" y="1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43" name="Freeform 34"/>
            <p:cNvSpPr>
              <a:spLocks/>
            </p:cNvSpPr>
            <p:nvPr userDrawn="1"/>
          </p:nvSpPr>
          <p:spPr bwMode="auto">
            <a:xfrm rot="5400000" flipV="1">
              <a:off x="7215767" y="6060194"/>
              <a:ext cx="343050" cy="352580"/>
            </a:xfrm>
            <a:custGeom>
              <a:avLst/>
              <a:gdLst>
                <a:gd name="T0" fmla="*/ 43 w 50"/>
                <a:gd name="T1" fmla="*/ 18 h 50"/>
                <a:gd name="T2" fmla="*/ 32 w 50"/>
                <a:gd name="T3" fmla="*/ 18 h 50"/>
                <a:gd name="T4" fmla="*/ 32 w 50"/>
                <a:gd name="T5" fmla="*/ 7 h 50"/>
                <a:gd name="T6" fmla="*/ 25 w 50"/>
                <a:gd name="T7" fmla="*/ 0 h 50"/>
                <a:gd name="T8" fmla="*/ 18 w 50"/>
                <a:gd name="T9" fmla="*/ 7 h 50"/>
                <a:gd name="T10" fmla="*/ 18 w 50"/>
                <a:gd name="T11" fmla="*/ 18 h 50"/>
                <a:gd name="T12" fmla="*/ 7 w 50"/>
                <a:gd name="T13" fmla="*/ 18 h 50"/>
                <a:gd name="T14" fmla="*/ 0 w 50"/>
                <a:gd name="T15" fmla="*/ 25 h 50"/>
                <a:gd name="T16" fmla="*/ 7 w 50"/>
                <a:gd name="T17" fmla="*/ 32 h 50"/>
                <a:gd name="T18" fmla="*/ 18 w 50"/>
                <a:gd name="T19" fmla="*/ 32 h 50"/>
                <a:gd name="T20" fmla="*/ 18 w 50"/>
                <a:gd name="T21" fmla="*/ 43 h 50"/>
                <a:gd name="T22" fmla="*/ 25 w 50"/>
                <a:gd name="T23" fmla="*/ 50 h 50"/>
                <a:gd name="T24" fmla="*/ 32 w 50"/>
                <a:gd name="T25" fmla="*/ 43 h 50"/>
                <a:gd name="T26" fmla="*/ 32 w 50"/>
                <a:gd name="T27" fmla="*/ 32 h 50"/>
                <a:gd name="T28" fmla="*/ 43 w 50"/>
                <a:gd name="T29" fmla="*/ 32 h 50"/>
                <a:gd name="T30" fmla="*/ 50 w 50"/>
                <a:gd name="T31" fmla="*/ 25 h 50"/>
                <a:gd name="T32" fmla="*/ 43 w 50"/>
                <a:gd name="T33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50">
                  <a:moveTo>
                    <a:pt x="43" y="18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9"/>
                    <a:pt x="3" y="32"/>
                    <a:pt x="7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7"/>
                    <a:pt x="21" y="50"/>
                    <a:pt x="25" y="50"/>
                  </a:cubicBezTo>
                  <a:cubicBezTo>
                    <a:pt x="29" y="50"/>
                    <a:pt x="32" y="47"/>
                    <a:pt x="32" y="4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6" y="32"/>
                    <a:pt x="50" y="29"/>
                    <a:pt x="50" y="25"/>
                  </a:cubicBezTo>
                  <a:cubicBezTo>
                    <a:pt x="50" y="21"/>
                    <a:pt x="46" y="1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44" name="Freeform 35"/>
            <p:cNvSpPr>
              <a:spLocks/>
            </p:cNvSpPr>
            <p:nvPr userDrawn="1"/>
          </p:nvSpPr>
          <p:spPr bwMode="auto">
            <a:xfrm rot="5400000" flipV="1">
              <a:off x="7843105" y="6328599"/>
              <a:ext cx="346227" cy="352580"/>
            </a:xfrm>
            <a:custGeom>
              <a:avLst/>
              <a:gdLst>
                <a:gd name="T0" fmla="*/ 43 w 50"/>
                <a:gd name="T1" fmla="*/ 18 h 50"/>
                <a:gd name="T2" fmla="*/ 32 w 50"/>
                <a:gd name="T3" fmla="*/ 18 h 50"/>
                <a:gd name="T4" fmla="*/ 32 w 50"/>
                <a:gd name="T5" fmla="*/ 7 h 50"/>
                <a:gd name="T6" fmla="*/ 25 w 50"/>
                <a:gd name="T7" fmla="*/ 0 h 50"/>
                <a:gd name="T8" fmla="*/ 18 w 50"/>
                <a:gd name="T9" fmla="*/ 7 h 50"/>
                <a:gd name="T10" fmla="*/ 18 w 50"/>
                <a:gd name="T11" fmla="*/ 18 h 50"/>
                <a:gd name="T12" fmla="*/ 7 w 50"/>
                <a:gd name="T13" fmla="*/ 18 h 50"/>
                <a:gd name="T14" fmla="*/ 0 w 50"/>
                <a:gd name="T15" fmla="*/ 25 h 50"/>
                <a:gd name="T16" fmla="*/ 7 w 50"/>
                <a:gd name="T17" fmla="*/ 32 h 50"/>
                <a:gd name="T18" fmla="*/ 18 w 50"/>
                <a:gd name="T19" fmla="*/ 32 h 50"/>
                <a:gd name="T20" fmla="*/ 18 w 50"/>
                <a:gd name="T21" fmla="*/ 43 h 50"/>
                <a:gd name="T22" fmla="*/ 25 w 50"/>
                <a:gd name="T23" fmla="*/ 50 h 50"/>
                <a:gd name="T24" fmla="*/ 32 w 50"/>
                <a:gd name="T25" fmla="*/ 43 h 50"/>
                <a:gd name="T26" fmla="*/ 32 w 50"/>
                <a:gd name="T27" fmla="*/ 32 h 50"/>
                <a:gd name="T28" fmla="*/ 43 w 50"/>
                <a:gd name="T29" fmla="*/ 32 h 50"/>
                <a:gd name="T30" fmla="*/ 50 w 50"/>
                <a:gd name="T31" fmla="*/ 25 h 50"/>
                <a:gd name="T32" fmla="*/ 43 w 50"/>
                <a:gd name="T33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50">
                  <a:moveTo>
                    <a:pt x="43" y="18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9"/>
                    <a:pt x="3" y="32"/>
                    <a:pt x="7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7"/>
                    <a:pt x="21" y="50"/>
                    <a:pt x="25" y="50"/>
                  </a:cubicBezTo>
                  <a:cubicBezTo>
                    <a:pt x="29" y="50"/>
                    <a:pt x="32" y="47"/>
                    <a:pt x="32" y="4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7" y="32"/>
                    <a:pt x="50" y="29"/>
                    <a:pt x="50" y="25"/>
                  </a:cubicBezTo>
                  <a:cubicBezTo>
                    <a:pt x="50" y="21"/>
                    <a:pt x="47" y="1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45" name="Freeform 36"/>
            <p:cNvSpPr>
              <a:spLocks/>
            </p:cNvSpPr>
            <p:nvPr userDrawn="1"/>
          </p:nvSpPr>
          <p:spPr bwMode="auto">
            <a:xfrm rot="5400000" flipV="1">
              <a:off x="8398973" y="6328599"/>
              <a:ext cx="346227" cy="352580"/>
            </a:xfrm>
            <a:custGeom>
              <a:avLst/>
              <a:gdLst>
                <a:gd name="T0" fmla="*/ 43 w 50"/>
                <a:gd name="T1" fmla="*/ 18 h 50"/>
                <a:gd name="T2" fmla="*/ 32 w 50"/>
                <a:gd name="T3" fmla="*/ 18 h 50"/>
                <a:gd name="T4" fmla="*/ 32 w 50"/>
                <a:gd name="T5" fmla="*/ 7 h 50"/>
                <a:gd name="T6" fmla="*/ 25 w 50"/>
                <a:gd name="T7" fmla="*/ 0 h 50"/>
                <a:gd name="T8" fmla="*/ 18 w 50"/>
                <a:gd name="T9" fmla="*/ 7 h 50"/>
                <a:gd name="T10" fmla="*/ 18 w 50"/>
                <a:gd name="T11" fmla="*/ 18 h 50"/>
                <a:gd name="T12" fmla="*/ 7 w 50"/>
                <a:gd name="T13" fmla="*/ 18 h 50"/>
                <a:gd name="T14" fmla="*/ 0 w 50"/>
                <a:gd name="T15" fmla="*/ 25 h 50"/>
                <a:gd name="T16" fmla="*/ 7 w 50"/>
                <a:gd name="T17" fmla="*/ 32 h 50"/>
                <a:gd name="T18" fmla="*/ 18 w 50"/>
                <a:gd name="T19" fmla="*/ 32 h 50"/>
                <a:gd name="T20" fmla="*/ 18 w 50"/>
                <a:gd name="T21" fmla="*/ 43 h 50"/>
                <a:gd name="T22" fmla="*/ 25 w 50"/>
                <a:gd name="T23" fmla="*/ 50 h 50"/>
                <a:gd name="T24" fmla="*/ 32 w 50"/>
                <a:gd name="T25" fmla="*/ 43 h 50"/>
                <a:gd name="T26" fmla="*/ 32 w 50"/>
                <a:gd name="T27" fmla="*/ 32 h 50"/>
                <a:gd name="T28" fmla="*/ 43 w 50"/>
                <a:gd name="T29" fmla="*/ 32 h 50"/>
                <a:gd name="T30" fmla="*/ 50 w 50"/>
                <a:gd name="T31" fmla="*/ 25 h 50"/>
                <a:gd name="T32" fmla="*/ 43 w 50"/>
                <a:gd name="T33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50">
                  <a:moveTo>
                    <a:pt x="43" y="18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9"/>
                    <a:pt x="3" y="32"/>
                    <a:pt x="7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7"/>
                    <a:pt x="21" y="50"/>
                    <a:pt x="25" y="50"/>
                  </a:cubicBezTo>
                  <a:cubicBezTo>
                    <a:pt x="29" y="50"/>
                    <a:pt x="32" y="47"/>
                    <a:pt x="32" y="4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7" y="32"/>
                    <a:pt x="50" y="29"/>
                    <a:pt x="50" y="25"/>
                  </a:cubicBezTo>
                  <a:cubicBezTo>
                    <a:pt x="50" y="21"/>
                    <a:pt x="47" y="1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47" name="Freeform 48"/>
            <p:cNvSpPr>
              <a:spLocks/>
            </p:cNvSpPr>
            <p:nvPr userDrawn="1"/>
          </p:nvSpPr>
          <p:spPr bwMode="auto">
            <a:xfrm rot="5400000" flipV="1">
              <a:off x="11513427" y="5783848"/>
              <a:ext cx="346227" cy="355756"/>
            </a:xfrm>
            <a:custGeom>
              <a:avLst/>
              <a:gdLst>
                <a:gd name="T0" fmla="*/ 7 w 50"/>
                <a:gd name="T1" fmla="*/ 32 h 50"/>
                <a:gd name="T2" fmla="*/ 18 w 50"/>
                <a:gd name="T3" fmla="*/ 32 h 50"/>
                <a:gd name="T4" fmla="*/ 18 w 50"/>
                <a:gd name="T5" fmla="*/ 43 h 50"/>
                <a:gd name="T6" fmla="*/ 25 w 50"/>
                <a:gd name="T7" fmla="*/ 50 h 50"/>
                <a:gd name="T8" fmla="*/ 32 w 50"/>
                <a:gd name="T9" fmla="*/ 43 h 50"/>
                <a:gd name="T10" fmla="*/ 32 w 50"/>
                <a:gd name="T11" fmla="*/ 32 h 50"/>
                <a:gd name="T12" fmla="*/ 43 w 50"/>
                <a:gd name="T13" fmla="*/ 32 h 50"/>
                <a:gd name="T14" fmla="*/ 50 w 50"/>
                <a:gd name="T15" fmla="*/ 25 h 50"/>
                <a:gd name="T16" fmla="*/ 43 w 50"/>
                <a:gd name="T17" fmla="*/ 18 h 50"/>
                <a:gd name="T18" fmla="*/ 32 w 50"/>
                <a:gd name="T19" fmla="*/ 18 h 50"/>
                <a:gd name="T20" fmla="*/ 32 w 50"/>
                <a:gd name="T21" fmla="*/ 7 h 50"/>
                <a:gd name="T22" fmla="*/ 25 w 50"/>
                <a:gd name="T23" fmla="*/ 0 h 50"/>
                <a:gd name="T24" fmla="*/ 18 w 50"/>
                <a:gd name="T25" fmla="*/ 7 h 50"/>
                <a:gd name="T26" fmla="*/ 18 w 50"/>
                <a:gd name="T27" fmla="*/ 18 h 50"/>
                <a:gd name="T28" fmla="*/ 7 w 50"/>
                <a:gd name="T29" fmla="*/ 18 h 50"/>
                <a:gd name="T30" fmla="*/ 0 w 50"/>
                <a:gd name="T31" fmla="*/ 25 h 50"/>
                <a:gd name="T32" fmla="*/ 7 w 50"/>
                <a:gd name="T33" fmla="*/ 3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50">
                  <a:moveTo>
                    <a:pt x="7" y="32"/>
                  </a:moveTo>
                  <a:cubicBezTo>
                    <a:pt x="18" y="32"/>
                    <a:pt x="18" y="32"/>
                    <a:pt x="18" y="32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7"/>
                    <a:pt x="21" y="50"/>
                    <a:pt x="25" y="50"/>
                  </a:cubicBezTo>
                  <a:cubicBezTo>
                    <a:pt x="29" y="50"/>
                    <a:pt x="32" y="47"/>
                    <a:pt x="32" y="4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7" y="32"/>
                    <a:pt x="50" y="29"/>
                    <a:pt x="50" y="25"/>
                  </a:cubicBezTo>
                  <a:cubicBezTo>
                    <a:pt x="50" y="21"/>
                    <a:pt x="47" y="18"/>
                    <a:pt x="43" y="18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9"/>
                    <a:pt x="3" y="32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48" name="Freeform 50"/>
            <p:cNvSpPr>
              <a:spLocks/>
            </p:cNvSpPr>
            <p:nvPr userDrawn="1"/>
          </p:nvSpPr>
          <p:spPr bwMode="auto">
            <a:xfrm rot="5400000" flipV="1">
              <a:off x="11515015" y="5239096"/>
              <a:ext cx="343050" cy="355756"/>
            </a:xfrm>
            <a:custGeom>
              <a:avLst/>
              <a:gdLst>
                <a:gd name="T0" fmla="*/ 7 w 50"/>
                <a:gd name="T1" fmla="*/ 32 h 50"/>
                <a:gd name="T2" fmla="*/ 18 w 50"/>
                <a:gd name="T3" fmla="*/ 32 h 50"/>
                <a:gd name="T4" fmla="*/ 18 w 50"/>
                <a:gd name="T5" fmla="*/ 43 h 50"/>
                <a:gd name="T6" fmla="*/ 25 w 50"/>
                <a:gd name="T7" fmla="*/ 50 h 50"/>
                <a:gd name="T8" fmla="*/ 32 w 50"/>
                <a:gd name="T9" fmla="*/ 43 h 50"/>
                <a:gd name="T10" fmla="*/ 32 w 50"/>
                <a:gd name="T11" fmla="*/ 32 h 50"/>
                <a:gd name="T12" fmla="*/ 43 w 50"/>
                <a:gd name="T13" fmla="*/ 32 h 50"/>
                <a:gd name="T14" fmla="*/ 50 w 50"/>
                <a:gd name="T15" fmla="*/ 25 h 50"/>
                <a:gd name="T16" fmla="*/ 43 w 50"/>
                <a:gd name="T17" fmla="*/ 18 h 50"/>
                <a:gd name="T18" fmla="*/ 32 w 50"/>
                <a:gd name="T19" fmla="*/ 18 h 50"/>
                <a:gd name="T20" fmla="*/ 32 w 50"/>
                <a:gd name="T21" fmla="*/ 7 h 50"/>
                <a:gd name="T22" fmla="*/ 25 w 50"/>
                <a:gd name="T23" fmla="*/ 0 h 50"/>
                <a:gd name="T24" fmla="*/ 18 w 50"/>
                <a:gd name="T25" fmla="*/ 7 h 50"/>
                <a:gd name="T26" fmla="*/ 18 w 50"/>
                <a:gd name="T27" fmla="*/ 18 h 50"/>
                <a:gd name="T28" fmla="*/ 7 w 50"/>
                <a:gd name="T29" fmla="*/ 18 h 50"/>
                <a:gd name="T30" fmla="*/ 0 w 50"/>
                <a:gd name="T31" fmla="*/ 25 h 50"/>
                <a:gd name="T32" fmla="*/ 7 w 50"/>
                <a:gd name="T33" fmla="*/ 3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50">
                  <a:moveTo>
                    <a:pt x="7" y="32"/>
                  </a:moveTo>
                  <a:cubicBezTo>
                    <a:pt x="18" y="32"/>
                    <a:pt x="18" y="32"/>
                    <a:pt x="18" y="32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7"/>
                    <a:pt x="21" y="50"/>
                    <a:pt x="25" y="50"/>
                  </a:cubicBezTo>
                  <a:cubicBezTo>
                    <a:pt x="29" y="50"/>
                    <a:pt x="32" y="47"/>
                    <a:pt x="32" y="4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7" y="32"/>
                    <a:pt x="50" y="29"/>
                    <a:pt x="50" y="25"/>
                  </a:cubicBezTo>
                  <a:cubicBezTo>
                    <a:pt x="50" y="21"/>
                    <a:pt x="47" y="18"/>
                    <a:pt x="43" y="18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9"/>
                    <a:pt x="3" y="32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49" name="Freeform 17"/>
            <p:cNvSpPr>
              <a:spLocks/>
            </p:cNvSpPr>
            <p:nvPr userDrawn="1"/>
          </p:nvSpPr>
          <p:spPr bwMode="auto">
            <a:xfrm rot="5400000" flipV="1">
              <a:off x="11519780" y="6333364"/>
              <a:ext cx="336698" cy="352580"/>
            </a:xfrm>
            <a:custGeom>
              <a:avLst/>
              <a:gdLst>
                <a:gd name="T0" fmla="*/ 43 w 49"/>
                <a:gd name="T1" fmla="*/ 18 h 50"/>
                <a:gd name="T2" fmla="*/ 31 w 49"/>
                <a:gd name="T3" fmla="*/ 18 h 50"/>
                <a:gd name="T4" fmla="*/ 31 w 49"/>
                <a:gd name="T5" fmla="*/ 7 h 50"/>
                <a:gd name="T6" fmla="*/ 25 w 49"/>
                <a:gd name="T7" fmla="*/ 0 h 50"/>
                <a:gd name="T8" fmla="*/ 18 w 49"/>
                <a:gd name="T9" fmla="*/ 7 h 50"/>
                <a:gd name="T10" fmla="*/ 18 w 49"/>
                <a:gd name="T11" fmla="*/ 18 h 50"/>
                <a:gd name="T12" fmla="*/ 7 w 49"/>
                <a:gd name="T13" fmla="*/ 18 h 50"/>
                <a:gd name="T14" fmla="*/ 0 w 49"/>
                <a:gd name="T15" fmla="*/ 25 h 50"/>
                <a:gd name="T16" fmla="*/ 7 w 49"/>
                <a:gd name="T17" fmla="*/ 32 h 50"/>
                <a:gd name="T18" fmla="*/ 18 w 49"/>
                <a:gd name="T19" fmla="*/ 32 h 50"/>
                <a:gd name="T20" fmla="*/ 18 w 49"/>
                <a:gd name="T21" fmla="*/ 43 h 50"/>
                <a:gd name="T22" fmla="*/ 25 w 49"/>
                <a:gd name="T23" fmla="*/ 50 h 50"/>
                <a:gd name="T24" fmla="*/ 31 w 49"/>
                <a:gd name="T25" fmla="*/ 43 h 50"/>
                <a:gd name="T26" fmla="*/ 31 w 49"/>
                <a:gd name="T27" fmla="*/ 32 h 50"/>
                <a:gd name="T28" fmla="*/ 43 w 49"/>
                <a:gd name="T29" fmla="*/ 32 h 50"/>
                <a:gd name="T30" fmla="*/ 49 w 49"/>
                <a:gd name="T31" fmla="*/ 25 h 50"/>
                <a:gd name="T32" fmla="*/ 43 w 49"/>
                <a:gd name="T33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" h="50">
                  <a:moveTo>
                    <a:pt x="43" y="18"/>
                  </a:moveTo>
                  <a:cubicBezTo>
                    <a:pt x="31" y="18"/>
                    <a:pt x="31" y="18"/>
                    <a:pt x="31" y="1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3"/>
                    <a:pt x="28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9"/>
                    <a:pt x="3" y="32"/>
                    <a:pt x="7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7"/>
                    <a:pt x="21" y="50"/>
                    <a:pt x="25" y="50"/>
                  </a:cubicBezTo>
                  <a:cubicBezTo>
                    <a:pt x="28" y="50"/>
                    <a:pt x="31" y="47"/>
                    <a:pt x="31" y="43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6" y="32"/>
                    <a:pt x="49" y="29"/>
                    <a:pt x="49" y="25"/>
                  </a:cubicBezTo>
                  <a:cubicBezTo>
                    <a:pt x="49" y="21"/>
                    <a:pt x="46" y="1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</p:grpSp>
      <p:pic>
        <p:nvPicPr>
          <p:cNvPr id="38" name="Bildobjekt 37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383" y="4393066"/>
            <a:ext cx="3127829" cy="180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513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9">
          <p15:clr>
            <a:srgbClr val="A4A3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Avsnittsrubrik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Avsnittsunderrubrik</a:t>
            </a:r>
          </a:p>
        </p:txBody>
      </p:sp>
      <p:grpSp>
        <p:nvGrpSpPr>
          <p:cNvPr id="131" name="Grupp 130"/>
          <p:cNvGrpSpPr/>
          <p:nvPr userDrawn="1"/>
        </p:nvGrpSpPr>
        <p:grpSpPr>
          <a:xfrm flipV="1">
            <a:off x="6891653" y="180000"/>
            <a:ext cx="5120347" cy="2382295"/>
            <a:chOff x="6744072" y="4295708"/>
            <a:chExt cx="5120347" cy="2382295"/>
          </a:xfrm>
          <a:solidFill>
            <a:schemeClr val="bg1">
              <a:alpha val="15000"/>
            </a:schemeClr>
          </a:solidFill>
        </p:grpSpPr>
        <p:sp>
          <p:nvSpPr>
            <p:cNvPr id="71" name="Freeform 5"/>
            <p:cNvSpPr>
              <a:spLocks/>
            </p:cNvSpPr>
            <p:nvPr userDrawn="1"/>
          </p:nvSpPr>
          <p:spPr bwMode="auto">
            <a:xfrm rot="5400000" flipV="1">
              <a:off x="10570038" y="5240685"/>
              <a:ext cx="343050" cy="352580"/>
            </a:xfrm>
            <a:custGeom>
              <a:avLst/>
              <a:gdLst>
                <a:gd name="T0" fmla="*/ 43 w 50"/>
                <a:gd name="T1" fmla="*/ 18 h 50"/>
                <a:gd name="T2" fmla="*/ 32 w 50"/>
                <a:gd name="T3" fmla="*/ 18 h 50"/>
                <a:gd name="T4" fmla="*/ 32 w 50"/>
                <a:gd name="T5" fmla="*/ 7 h 50"/>
                <a:gd name="T6" fmla="*/ 25 w 50"/>
                <a:gd name="T7" fmla="*/ 0 h 50"/>
                <a:gd name="T8" fmla="*/ 18 w 50"/>
                <a:gd name="T9" fmla="*/ 7 h 50"/>
                <a:gd name="T10" fmla="*/ 18 w 50"/>
                <a:gd name="T11" fmla="*/ 18 h 50"/>
                <a:gd name="T12" fmla="*/ 7 w 50"/>
                <a:gd name="T13" fmla="*/ 18 h 50"/>
                <a:gd name="T14" fmla="*/ 0 w 50"/>
                <a:gd name="T15" fmla="*/ 25 h 50"/>
                <a:gd name="T16" fmla="*/ 7 w 50"/>
                <a:gd name="T17" fmla="*/ 32 h 50"/>
                <a:gd name="T18" fmla="*/ 18 w 50"/>
                <a:gd name="T19" fmla="*/ 32 h 50"/>
                <a:gd name="T20" fmla="*/ 18 w 50"/>
                <a:gd name="T21" fmla="*/ 43 h 50"/>
                <a:gd name="T22" fmla="*/ 25 w 50"/>
                <a:gd name="T23" fmla="*/ 50 h 50"/>
                <a:gd name="T24" fmla="*/ 32 w 50"/>
                <a:gd name="T25" fmla="*/ 43 h 50"/>
                <a:gd name="T26" fmla="*/ 32 w 50"/>
                <a:gd name="T27" fmla="*/ 32 h 50"/>
                <a:gd name="T28" fmla="*/ 43 w 50"/>
                <a:gd name="T29" fmla="*/ 32 h 50"/>
                <a:gd name="T30" fmla="*/ 50 w 50"/>
                <a:gd name="T31" fmla="*/ 25 h 50"/>
                <a:gd name="T32" fmla="*/ 43 w 50"/>
                <a:gd name="T33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50">
                  <a:moveTo>
                    <a:pt x="43" y="18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9"/>
                    <a:pt x="3" y="32"/>
                    <a:pt x="7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7"/>
                    <a:pt x="21" y="50"/>
                    <a:pt x="25" y="50"/>
                  </a:cubicBezTo>
                  <a:cubicBezTo>
                    <a:pt x="29" y="50"/>
                    <a:pt x="32" y="47"/>
                    <a:pt x="32" y="4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7" y="32"/>
                    <a:pt x="50" y="29"/>
                    <a:pt x="50" y="25"/>
                  </a:cubicBezTo>
                  <a:cubicBezTo>
                    <a:pt x="50" y="21"/>
                    <a:pt x="47" y="1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72" name="Freeform 6"/>
            <p:cNvSpPr>
              <a:spLocks/>
            </p:cNvSpPr>
            <p:nvPr userDrawn="1"/>
          </p:nvSpPr>
          <p:spPr bwMode="auto">
            <a:xfrm rot="5400000" flipV="1">
              <a:off x="10149166" y="5245449"/>
              <a:ext cx="343050" cy="343050"/>
            </a:xfrm>
            <a:custGeom>
              <a:avLst/>
              <a:gdLst>
                <a:gd name="T0" fmla="*/ 43 w 50"/>
                <a:gd name="T1" fmla="*/ 18 h 49"/>
                <a:gd name="T2" fmla="*/ 32 w 50"/>
                <a:gd name="T3" fmla="*/ 18 h 49"/>
                <a:gd name="T4" fmla="*/ 32 w 50"/>
                <a:gd name="T5" fmla="*/ 7 h 49"/>
                <a:gd name="T6" fmla="*/ 25 w 50"/>
                <a:gd name="T7" fmla="*/ 0 h 49"/>
                <a:gd name="T8" fmla="*/ 18 w 50"/>
                <a:gd name="T9" fmla="*/ 7 h 49"/>
                <a:gd name="T10" fmla="*/ 18 w 50"/>
                <a:gd name="T11" fmla="*/ 18 h 49"/>
                <a:gd name="T12" fmla="*/ 7 w 50"/>
                <a:gd name="T13" fmla="*/ 18 h 49"/>
                <a:gd name="T14" fmla="*/ 0 w 50"/>
                <a:gd name="T15" fmla="*/ 25 h 49"/>
                <a:gd name="T16" fmla="*/ 7 w 50"/>
                <a:gd name="T17" fmla="*/ 31 h 49"/>
                <a:gd name="T18" fmla="*/ 18 w 50"/>
                <a:gd name="T19" fmla="*/ 31 h 49"/>
                <a:gd name="T20" fmla="*/ 18 w 50"/>
                <a:gd name="T21" fmla="*/ 43 h 49"/>
                <a:gd name="T22" fmla="*/ 25 w 50"/>
                <a:gd name="T23" fmla="*/ 49 h 49"/>
                <a:gd name="T24" fmla="*/ 32 w 50"/>
                <a:gd name="T25" fmla="*/ 43 h 49"/>
                <a:gd name="T26" fmla="*/ 32 w 50"/>
                <a:gd name="T27" fmla="*/ 31 h 49"/>
                <a:gd name="T28" fmla="*/ 43 w 50"/>
                <a:gd name="T29" fmla="*/ 31 h 49"/>
                <a:gd name="T30" fmla="*/ 50 w 50"/>
                <a:gd name="T31" fmla="*/ 25 h 49"/>
                <a:gd name="T32" fmla="*/ 43 w 50"/>
                <a:gd name="T33" fmla="*/ 1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3" y="18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8"/>
                    <a:pt x="3" y="31"/>
                    <a:pt x="7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6"/>
                    <a:pt x="21" y="49"/>
                    <a:pt x="25" y="49"/>
                  </a:cubicBezTo>
                  <a:cubicBezTo>
                    <a:pt x="29" y="49"/>
                    <a:pt x="32" y="46"/>
                    <a:pt x="32" y="43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47" y="31"/>
                    <a:pt x="50" y="28"/>
                    <a:pt x="50" y="25"/>
                  </a:cubicBezTo>
                  <a:cubicBezTo>
                    <a:pt x="50" y="21"/>
                    <a:pt x="47" y="1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73" name="Freeform 7"/>
            <p:cNvSpPr>
              <a:spLocks/>
            </p:cNvSpPr>
            <p:nvPr userDrawn="1"/>
          </p:nvSpPr>
          <p:spPr bwMode="auto">
            <a:xfrm rot="5400000" flipV="1">
              <a:off x="9312187" y="5240685"/>
              <a:ext cx="343050" cy="352580"/>
            </a:xfrm>
            <a:custGeom>
              <a:avLst/>
              <a:gdLst>
                <a:gd name="T0" fmla="*/ 43 w 50"/>
                <a:gd name="T1" fmla="*/ 18 h 50"/>
                <a:gd name="T2" fmla="*/ 32 w 50"/>
                <a:gd name="T3" fmla="*/ 18 h 50"/>
                <a:gd name="T4" fmla="*/ 32 w 50"/>
                <a:gd name="T5" fmla="*/ 7 h 50"/>
                <a:gd name="T6" fmla="*/ 25 w 50"/>
                <a:gd name="T7" fmla="*/ 0 h 50"/>
                <a:gd name="T8" fmla="*/ 18 w 50"/>
                <a:gd name="T9" fmla="*/ 7 h 50"/>
                <a:gd name="T10" fmla="*/ 18 w 50"/>
                <a:gd name="T11" fmla="*/ 18 h 50"/>
                <a:gd name="T12" fmla="*/ 7 w 50"/>
                <a:gd name="T13" fmla="*/ 18 h 50"/>
                <a:gd name="T14" fmla="*/ 0 w 50"/>
                <a:gd name="T15" fmla="*/ 25 h 50"/>
                <a:gd name="T16" fmla="*/ 7 w 50"/>
                <a:gd name="T17" fmla="*/ 32 h 50"/>
                <a:gd name="T18" fmla="*/ 18 w 50"/>
                <a:gd name="T19" fmla="*/ 32 h 50"/>
                <a:gd name="T20" fmla="*/ 18 w 50"/>
                <a:gd name="T21" fmla="*/ 43 h 50"/>
                <a:gd name="T22" fmla="*/ 25 w 50"/>
                <a:gd name="T23" fmla="*/ 50 h 50"/>
                <a:gd name="T24" fmla="*/ 32 w 50"/>
                <a:gd name="T25" fmla="*/ 43 h 50"/>
                <a:gd name="T26" fmla="*/ 32 w 50"/>
                <a:gd name="T27" fmla="*/ 32 h 50"/>
                <a:gd name="T28" fmla="*/ 43 w 50"/>
                <a:gd name="T29" fmla="*/ 32 h 50"/>
                <a:gd name="T30" fmla="*/ 50 w 50"/>
                <a:gd name="T31" fmla="*/ 25 h 50"/>
                <a:gd name="T32" fmla="*/ 43 w 50"/>
                <a:gd name="T33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50">
                  <a:moveTo>
                    <a:pt x="43" y="18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9"/>
                    <a:pt x="3" y="32"/>
                    <a:pt x="7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7"/>
                    <a:pt x="21" y="50"/>
                    <a:pt x="25" y="50"/>
                  </a:cubicBezTo>
                  <a:cubicBezTo>
                    <a:pt x="29" y="50"/>
                    <a:pt x="32" y="47"/>
                    <a:pt x="32" y="4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7" y="32"/>
                    <a:pt x="50" y="29"/>
                    <a:pt x="50" y="25"/>
                  </a:cubicBezTo>
                  <a:cubicBezTo>
                    <a:pt x="50" y="21"/>
                    <a:pt x="47" y="1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74" name="Freeform 8"/>
            <p:cNvSpPr>
              <a:spLocks/>
            </p:cNvSpPr>
            <p:nvPr userDrawn="1"/>
          </p:nvSpPr>
          <p:spPr bwMode="auto">
            <a:xfrm rot="5400000" flipV="1">
              <a:off x="9448772" y="4564113"/>
              <a:ext cx="343050" cy="346227"/>
            </a:xfrm>
            <a:custGeom>
              <a:avLst/>
              <a:gdLst>
                <a:gd name="T0" fmla="*/ 43 w 50"/>
                <a:gd name="T1" fmla="*/ 18 h 49"/>
                <a:gd name="T2" fmla="*/ 32 w 50"/>
                <a:gd name="T3" fmla="*/ 18 h 49"/>
                <a:gd name="T4" fmla="*/ 32 w 50"/>
                <a:gd name="T5" fmla="*/ 7 h 49"/>
                <a:gd name="T6" fmla="*/ 25 w 50"/>
                <a:gd name="T7" fmla="*/ 0 h 49"/>
                <a:gd name="T8" fmla="*/ 18 w 50"/>
                <a:gd name="T9" fmla="*/ 7 h 49"/>
                <a:gd name="T10" fmla="*/ 18 w 50"/>
                <a:gd name="T11" fmla="*/ 18 h 49"/>
                <a:gd name="T12" fmla="*/ 7 w 50"/>
                <a:gd name="T13" fmla="*/ 18 h 49"/>
                <a:gd name="T14" fmla="*/ 0 w 50"/>
                <a:gd name="T15" fmla="*/ 25 h 49"/>
                <a:gd name="T16" fmla="*/ 7 w 50"/>
                <a:gd name="T17" fmla="*/ 31 h 49"/>
                <a:gd name="T18" fmla="*/ 18 w 50"/>
                <a:gd name="T19" fmla="*/ 31 h 49"/>
                <a:gd name="T20" fmla="*/ 18 w 50"/>
                <a:gd name="T21" fmla="*/ 43 h 49"/>
                <a:gd name="T22" fmla="*/ 25 w 50"/>
                <a:gd name="T23" fmla="*/ 49 h 49"/>
                <a:gd name="T24" fmla="*/ 32 w 50"/>
                <a:gd name="T25" fmla="*/ 43 h 49"/>
                <a:gd name="T26" fmla="*/ 32 w 50"/>
                <a:gd name="T27" fmla="*/ 31 h 49"/>
                <a:gd name="T28" fmla="*/ 43 w 50"/>
                <a:gd name="T29" fmla="*/ 31 h 49"/>
                <a:gd name="T30" fmla="*/ 50 w 50"/>
                <a:gd name="T31" fmla="*/ 25 h 49"/>
                <a:gd name="T32" fmla="*/ 43 w 50"/>
                <a:gd name="T33" fmla="*/ 1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3" y="18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8"/>
                    <a:pt x="3" y="31"/>
                    <a:pt x="7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6"/>
                    <a:pt x="21" y="49"/>
                    <a:pt x="25" y="49"/>
                  </a:cubicBezTo>
                  <a:cubicBezTo>
                    <a:pt x="29" y="49"/>
                    <a:pt x="32" y="46"/>
                    <a:pt x="32" y="43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47" y="31"/>
                    <a:pt x="50" y="28"/>
                    <a:pt x="50" y="25"/>
                  </a:cubicBezTo>
                  <a:cubicBezTo>
                    <a:pt x="50" y="21"/>
                    <a:pt x="47" y="1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75" name="Freeform 9"/>
            <p:cNvSpPr>
              <a:spLocks/>
            </p:cNvSpPr>
            <p:nvPr userDrawn="1"/>
          </p:nvSpPr>
          <p:spPr bwMode="auto">
            <a:xfrm rot="5400000" flipV="1">
              <a:off x="9731471" y="4287767"/>
              <a:ext cx="336698" cy="352580"/>
            </a:xfrm>
            <a:custGeom>
              <a:avLst/>
              <a:gdLst>
                <a:gd name="T0" fmla="*/ 42 w 49"/>
                <a:gd name="T1" fmla="*/ 18 h 50"/>
                <a:gd name="T2" fmla="*/ 31 w 49"/>
                <a:gd name="T3" fmla="*/ 18 h 50"/>
                <a:gd name="T4" fmla="*/ 31 w 49"/>
                <a:gd name="T5" fmla="*/ 7 h 50"/>
                <a:gd name="T6" fmla="*/ 25 w 49"/>
                <a:gd name="T7" fmla="*/ 0 h 50"/>
                <a:gd name="T8" fmla="*/ 18 w 49"/>
                <a:gd name="T9" fmla="*/ 7 h 50"/>
                <a:gd name="T10" fmla="*/ 18 w 49"/>
                <a:gd name="T11" fmla="*/ 18 h 50"/>
                <a:gd name="T12" fmla="*/ 6 w 49"/>
                <a:gd name="T13" fmla="*/ 18 h 50"/>
                <a:gd name="T14" fmla="*/ 0 w 49"/>
                <a:gd name="T15" fmla="*/ 25 h 50"/>
                <a:gd name="T16" fmla="*/ 6 w 49"/>
                <a:gd name="T17" fmla="*/ 32 h 50"/>
                <a:gd name="T18" fmla="*/ 18 w 49"/>
                <a:gd name="T19" fmla="*/ 32 h 50"/>
                <a:gd name="T20" fmla="*/ 18 w 49"/>
                <a:gd name="T21" fmla="*/ 43 h 50"/>
                <a:gd name="T22" fmla="*/ 25 w 49"/>
                <a:gd name="T23" fmla="*/ 50 h 50"/>
                <a:gd name="T24" fmla="*/ 31 w 49"/>
                <a:gd name="T25" fmla="*/ 43 h 50"/>
                <a:gd name="T26" fmla="*/ 31 w 49"/>
                <a:gd name="T27" fmla="*/ 32 h 50"/>
                <a:gd name="T28" fmla="*/ 42 w 49"/>
                <a:gd name="T29" fmla="*/ 32 h 50"/>
                <a:gd name="T30" fmla="*/ 49 w 49"/>
                <a:gd name="T31" fmla="*/ 25 h 50"/>
                <a:gd name="T32" fmla="*/ 42 w 49"/>
                <a:gd name="T33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" h="50">
                  <a:moveTo>
                    <a:pt x="42" y="18"/>
                  </a:moveTo>
                  <a:cubicBezTo>
                    <a:pt x="31" y="18"/>
                    <a:pt x="31" y="18"/>
                    <a:pt x="31" y="1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3"/>
                    <a:pt x="28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9"/>
                    <a:pt x="3" y="32"/>
                    <a:pt x="6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7"/>
                    <a:pt x="21" y="50"/>
                    <a:pt x="25" y="50"/>
                  </a:cubicBezTo>
                  <a:cubicBezTo>
                    <a:pt x="28" y="50"/>
                    <a:pt x="31" y="47"/>
                    <a:pt x="31" y="43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6" y="32"/>
                    <a:pt x="49" y="29"/>
                    <a:pt x="49" y="25"/>
                  </a:cubicBezTo>
                  <a:cubicBezTo>
                    <a:pt x="49" y="21"/>
                    <a:pt x="46" y="18"/>
                    <a:pt x="4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76" name="Freeform 10"/>
            <p:cNvSpPr>
              <a:spLocks/>
            </p:cNvSpPr>
            <p:nvPr userDrawn="1"/>
          </p:nvSpPr>
          <p:spPr bwMode="auto">
            <a:xfrm rot="5400000" flipV="1">
              <a:off x="10568450" y="5785436"/>
              <a:ext cx="346227" cy="352580"/>
            </a:xfrm>
            <a:custGeom>
              <a:avLst/>
              <a:gdLst>
                <a:gd name="T0" fmla="*/ 43 w 50"/>
                <a:gd name="T1" fmla="*/ 18 h 50"/>
                <a:gd name="T2" fmla="*/ 32 w 50"/>
                <a:gd name="T3" fmla="*/ 18 h 50"/>
                <a:gd name="T4" fmla="*/ 32 w 50"/>
                <a:gd name="T5" fmla="*/ 7 h 50"/>
                <a:gd name="T6" fmla="*/ 25 w 50"/>
                <a:gd name="T7" fmla="*/ 0 h 50"/>
                <a:gd name="T8" fmla="*/ 18 w 50"/>
                <a:gd name="T9" fmla="*/ 7 h 50"/>
                <a:gd name="T10" fmla="*/ 18 w 50"/>
                <a:gd name="T11" fmla="*/ 18 h 50"/>
                <a:gd name="T12" fmla="*/ 7 w 50"/>
                <a:gd name="T13" fmla="*/ 18 h 50"/>
                <a:gd name="T14" fmla="*/ 0 w 50"/>
                <a:gd name="T15" fmla="*/ 25 h 50"/>
                <a:gd name="T16" fmla="*/ 7 w 50"/>
                <a:gd name="T17" fmla="*/ 32 h 50"/>
                <a:gd name="T18" fmla="*/ 18 w 50"/>
                <a:gd name="T19" fmla="*/ 32 h 50"/>
                <a:gd name="T20" fmla="*/ 18 w 50"/>
                <a:gd name="T21" fmla="*/ 43 h 50"/>
                <a:gd name="T22" fmla="*/ 25 w 50"/>
                <a:gd name="T23" fmla="*/ 50 h 50"/>
                <a:gd name="T24" fmla="*/ 32 w 50"/>
                <a:gd name="T25" fmla="*/ 43 h 50"/>
                <a:gd name="T26" fmla="*/ 32 w 50"/>
                <a:gd name="T27" fmla="*/ 32 h 50"/>
                <a:gd name="T28" fmla="*/ 43 w 50"/>
                <a:gd name="T29" fmla="*/ 32 h 50"/>
                <a:gd name="T30" fmla="*/ 50 w 50"/>
                <a:gd name="T31" fmla="*/ 25 h 50"/>
                <a:gd name="T32" fmla="*/ 43 w 50"/>
                <a:gd name="T33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50">
                  <a:moveTo>
                    <a:pt x="43" y="18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9"/>
                    <a:pt x="3" y="32"/>
                    <a:pt x="7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7"/>
                    <a:pt x="21" y="50"/>
                    <a:pt x="25" y="50"/>
                  </a:cubicBezTo>
                  <a:cubicBezTo>
                    <a:pt x="29" y="50"/>
                    <a:pt x="32" y="47"/>
                    <a:pt x="32" y="4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7" y="32"/>
                    <a:pt x="50" y="29"/>
                    <a:pt x="50" y="25"/>
                  </a:cubicBezTo>
                  <a:cubicBezTo>
                    <a:pt x="50" y="21"/>
                    <a:pt x="47" y="1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77" name="Freeform 11"/>
            <p:cNvSpPr>
              <a:spLocks/>
            </p:cNvSpPr>
            <p:nvPr userDrawn="1"/>
          </p:nvSpPr>
          <p:spPr bwMode="auto">
            <a:xfrm rot="5400000" flipV="1">
              <a:off x="10147578" y="5790201"/>
              <a:ext cx="346227" cy="343050"/>
            </a:xfrm>
            <a:custGeom>
              <a:avLst/>
              <a:gdLst>
                <a:gd name="T0" fmla="*/ 43 w 50"/>
                <a:gd name="T1" fmla="*/ 18 h 49"/>
                <a:gd name="T2" fmla="*/ 32 w 50"/>
                <a:gd name="T3" fmla="*/ 18 h 49"/>
                <a:gd name="T4" fmla="*/ 32 w 50"/>
                <a:gd name="T5" fmla="*/ 7 h 49"/>
                <a:gd name="T6" fmla="*/ 25 w 50"/>
                <a:gd name="T7" fmla="*/ 0 h 49"/>
                <a:gd name="T8" fmla="*/ 18 w 50"/>
                <a:gd name="T9" fmla="*/ 7 h 49"/>
                <a:gd name="T10" fmla="*/ 18 w 50"/>
                <a:gd name="T11" fmla="*/ 18 h 49"/>
                <a:gd name="T12" fmla="*/ 7 w 50"/>
                <a:gd name="T13" fmla="*/ 18 h 49"/>
                <a:gd name="T14" fmla="*/ 0 w 50"/>
                <a:gd name="T15" fmla="*/ 25 h 49"/>
                <a:gd name="T16" fmla="*/ 7 w 50"/>
                <a:gd name="T17" fmla="*/ 31 h 49"/>
                <a:gd name="T18" fmla="*/ 18 w 50"/>
                <a:gd name="T19" fmla="*/ 31 h 49"/>
                <a:gd name="T20" fmla="*/ 18 w 50"/>
                <a:gd name="T21" fmla="*/ 43 h 49"/>
                <a:gd name="T22" fmla="*/ 25 w 50"/>
                <a:gd name="T23" fmla="*/ 49 h 49"/>
                <a:gd name="T24" fmla="*/ 32 w 50"/>
                <a:gd name="T25" fmla="*/ 43 h 49"/>
                <a:gd name="T26" fmla="*/ 32 w 50"/>
                <a:gd name="T27" fmla="*/ 31 h 49"/>
                <a:gd name="T28" fmla="*/ 43 w 50"/>
                <a:gd name="T29" fmla="*/ 31 h 49"/>
                <a:gd name="T30" fmla="*/ 50 w 50"/>
                <a:gd name="T31" fmla="*/ 25 h 49"/>
                <a:gd name="T32" fmla="*/ 43 w 50"/>
                <a:gd name="T33" fmla="*/ 1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3" y="18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8"/>
                    <a:pt x="3" y="31"/>
                    <a:pt x="7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6"/>
                    <a:pt x="21" y="49"/>
                    <a:pt x="25" y="49"/>
                  </a:cubicBezTo>
                  <a:cubicBezTo>
                    <a:pt x="29" y="49"/>
                    <a:pt x="32" y="46"/>
                    <a:pt x="32" y="43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47" y="31"/>
                    <a:pt x="50" y="28"/>
                    <a:pt x="50" y="25"/>
                  </a:cubicBezTo>
                  <a:cubicBezTo>
                    <a:pt x="50" y="21"/>
                    <a:pt x="47" y="1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78" name="Freeform 12"/>
            <p:cNvSpPr>
              <a:spLocks/>
            </p:cNvSpPr>
            <p:nvPr userDrawn="1"/>
          </p:nvSpPr>
          <p:spPr bwMode="auto">
            <a:xfrm rot="5400000" flipV="1">
              <a:off x="10357220" y="4560936"/>
              <a:ext cx="343050" cy="352580"/>
            </a:xfrm>
            <a:custGeom>
              <a:avLst/>
              <a:gdLst>
                <a:gd name="T0" fmla="*/ 43 w 50"/>
                <a:gd name="T1" fmla="*/ 18 h 50"/>
                <a:gd name="T2" fmla="*/ 32 w 50"/>
                <a:gd name="T3" fmla="*/ 18 h 50"/>
                <a:gd name="T4" fmla="*/ 32 w 50"/>
                <a:gd name="T5" fmla="*/ 7 h 50"/>
                <a:gd name="T6" fmla="*/ 25 w 50"/>
                <a:gd name="T7" fmla="*/ 0 h 50"/>
                <a:gd name="T8" fmla="*/ 18 w 50"/>
                <a:gd name="T9" fmla="*/ 7 h 50"/>
                <a:gd name="T10" fmla="*/ 18 w 50"/>
                <a:gd name="T11" fmla="*/ 18 h 50"/>
                <a:gd name="T12" fmla="*/ 7 w 50"/>
                <a:gd name="T13" fmla="*/ 18 h 50"/>
                <a:gd name="T14" fmla="*/ 0 w 50"/>
                <a:gd name="T15" fmla="*/ 25 h 50"/>
                <a:gd name="T16" fmla="*/ 7 w 50"/>
                <a:gd name="T17" fmla="*/ 32 h 50"/>
                <a:gd name="T18" fmla="*/ 18 w 50"/>
                <a:gd name="T19" fmla="*/ 32 h 50"/>
                <a:gd name="T20" fmla="*/ 18 w 50"/>
                <a:gd name="T21" fmla="*/ 43 h 50"/>
                <a:gd name="T22" fmla="*/ 25 w 50"/>
                <a:gd name="T23" fmla="*/ 50 h 50"/>
                <a:gd name="T24" fmla="*/ 32 w 50"/>
                <a:gd name="T25" fmla="*/ 43 h 50"/>
                <a:gd name="T26" fmla="*/ 32 w 50"/>
                <a:gd name="T27" fmla="*/ 32 h 50"/>
                <a:gd name="T28" fmla="*/ 43 w 50"/>
                <a:gd name="T29" fmla="*/ 32 h 50"/>
                <a:gd name="T30" fmla="*/ 50 w 50"/>
                <a:gd name="T31" fmla="*/ 25 h 50"/>
                <a:gd name="T32" fmla="*/ 43 w 50"/>
                <a:gd name="T33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50">
                  <a:moveTo>
                    <a:pt x="43" y="18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9"/>
                    <a:pt x="3" y="32"/>
                    <a:pt x="7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7"/>
                    <a:pt x="21" y="50"/>
                    <a:pt x="25" y="50"/>
                  </a:cubicBezTo>
                  <a:cubicBezTo>
                    <a:pt x="29" y="50"/>
                    <a:pt x="32" y="47"/>
                    <a:pt x="32" y="4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7" y="32"/>
                    <a:pt x="50" y="29"/>
                    <a:pt x="50" y="25"/>
                  </a:cubicBezTo>
                  <a:cubicBezTo>
                    <a:pt x="50" y="21"/>
                    <a:pt x="47" y="1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80" name="Freeform 14"/>
            <p:cNvSpPr>
              <a:spLocks/>
            </p:cNvSpPr>
            <p:nvPr userDrawn="1"/>
          </p:nvSpPr>
          <p:spPr bwMode="auto">
            <a:xfrm rot="5400000" flipV="1">
              <a:off x="10360396" y="5513854"/>
              <a:ext cx="336698" cy="352580"/>
            </a:xfrm>
            <a:custGeom>
              <a:avLst/>
              <a:gdLst>
                <a:gd name="T0" fmla="*/ 43 w 49"/>
                <a:gd name="T1" fmla="*/ 18 h 50"/>
                <a:gd name="T2" fmla="*/ 31 w 49"/>
                <a:gd name="T3" fmla="*/ 18 h 50"/>
                <a:gd name="T4" fmla="*/ 31 w 49"/>
                <a:gd name="T5" fmla="*/ 7 h 50"/>
                <a:gd name="T6" fmla="*/ 25 w 49"/>
                <a:gd name="T7" fmla="*/ 0 h 50"/>
                <a:gd name="T8" fmla="*/ 18 w 49"/>
                <a:gd name="T9" fmla="*/ 7 h 50"/>
                <a:gd name="T10" fmla="*/ 18 w 49"/>
                <a:gd name="T11" fmla="*/ 18 h 50"/>
                <a:gd name="T12" fmla="*/ 7 w 49"/>
                <a:gd name="T13" fmla="*/ 18 h 50"/>
                <a:gd name="T14" fmla="*/ 0 w 49"/>
                <a:gd name="T15" fmla="*/ 25 h 50"/>
                <a:gd name="T16" fmla="*/ 7 w 49"/>
                <a:gd name="T17" fmla="*/ 32 h 50"/>
                <a:gd name="T18" fmla="*/ 18 w 49"/>
                <a:gd name="T19" fmla="*/ 32 h 50"/>
                <a:gd name="T20" fmla="*/ 18 w 49"/>
                <a:gd name="T21" fmla="*/ 43 h 50"/>
                <a:gd name="T22" fmla="*/ 25 w 49"/>
                <a:gd name="T23" fmla="*/ 50 h 50"/>
                <a:gd name="T24" fmla="*/ 31 w 49"/>
                <a:gd name="T25" fmla="*/ 43 h 50"/>
                <a:gd name="T26" fmla="*/ 31 w 49"/>
                <a:gd name="T27" fmla="*/ 32 h 50"/>
                <a:gd name="T28" fmla="*/ 43 w 49"/>
                <a:gd name="T29" fmla="*/ 32 h 50"/>
                <a:gd name="T30" fmla="*/ 49 w 49"/>
                <a:gd name="T31" fmla="*/ 25 h 50"/>
                <a:gd name="T32" fmla="*/ 43 w 49"/>
                <a:gd name="T33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" h="50">
                  <a:moveTo>
                    <a:pt x="43" y="18"/>
                  </a:moveTo>
                  <a:cubicBezTo>
                    <a:pt x="31" y="18"/>
                    <a:pt x="31" y="18"/>
                    <a:pt x="31" y="1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3"/>
                    <a:pt x="28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9"/>
                    <a:pt x="3" y="32"/>
                    <a:pt x="7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7"/>
                    <a:pt x="21" y="50"/>
                    <a:pt x="25" y="50"/>
                  </a:cubicBezTo>
                  <a:cubicBezTo>
                    <a:pt x="28" y="50"/>
                    <a:pt x="31" y="47"/>
                    <a:pt x="31" y="43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6" y="32"/>
                    <a:pt x="49" y="29"/>
                    <a:pt x="49" y="25"/>
                  </a:cubicBezTo>
                  <a:cubicBezTo>
                    <a:pt x="49" y="21"/>
                    <a:pt x="46" y="18"/>
                    <a:pt x="43" y="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81" name="Freeform 15"/>
            <p:cNvSpPr>
              <a:spLocks/>
            </p:cNvSpPr>
            <p:nvPr userDrawn="1"/>
          </p:nvSpPr>
          <p:spPr bwMode="auto">
            <a:xfrm rot="5400000" flipV="1">
              <a:off x="10568450" y="6328599"/>
              <a:ext cx="346227" cy="352580"/>
            </a:xfrm>
            <a:custGeom>
              <a:avLst/>
              <a:gdLst>
                <a:gd name="T0" fmla="*/ 43 w 50"/>
                <a:gd name="T1" fmla="*/ 18 h 50"/>
                <a:gd name="T2" fmla="*/ 32 w 50"/>
                <a:gd name="T3" fmla="*/ 18 h 50"/>
                <a:gd name="T4" fmla="*/ 32 w 50"/>
                <a:gd name="T5" fmla="*/ 7 h 50"/>
                <a:gd name="T6" fmla="*/ 25 w 50"/>
                <a:gd name="T7" fmla="*/ 0 h 50"/>
                <a:gd name="T8" fmla="*/ 18 w 50"/>
                <a:gd name="T9" fmla="*/ 7 h 50"/>
                <a:gd name="T10" fmla="*/ 18 w 50"/>
                <a:gd name="T11" fmla="*/ 18 h 50"/>
                <a:gd name="T12" fmla="*/ 7 w 50"/>
                <a:gd name="T13" fmla="*/ 18 h 50"/>
                <a:gd name="T14" fmla="*/ 0 w 50"/>
                <a:gd name="T15" fmla="*/ 25 h 50"/>
                <a:gd name="T16" fmla="*/ 7 w 50"/>
                <a:gd name="T17" fmla="*/ 32 h 50"/>
                <a:gd name="T18" fmla="*/ 18 w 50"/>
                <a:gd name="T19" fmla="*/ 32 h 50"/>
                <a:gd name="T20" fmla="*/ 18 w 50"/>
                <a:gd name="T21" fmla="*/ 43 h 50"/>
                <a:gd name="T22" fmla="*/ 25 w 50"/>
                <a:gd name="T23" fmla="*/ 50 h 50"/>
                <a:gd name="T24" fmla="*/ 32 w 50"/>
                <a:gd name="T25" fmla="*/ 43 h 50"/>
                <a:gd name="T26" fmla="*/ 32 w 50"/>
                <a:gd name="T27" fmla="*/ 32 h 50"/>
                <a:gd name="T28" fmla="*/ 43 w 50"/>
                <a:gd name="T29" fmla="*/ 32 h 50"/>
                <a:gd name="T30" fmla="*/ 50 w 50"/>
                <a:gd name="T31" fmla="*/ 25 h 50"/>
                <a:gd name="T32" fmla="*/ 43 w 50"/>
                <a:gd name="T33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50">
                  <a:moveTo>
                    <a:pt x="43" y="18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9"/>
                    <a:pt x="3" y="32"/>
                    <a:pt x="7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7"/>
                    <a:pt x="21" y="50"/>
                    <a:pt x="25" y="50"/>
                  </a:cubicBezTo>
                  <a:cubicBezTo>
                    <a:pt x="29" y="50"/>
                    <a:pt x="32" y="47"/>
                    <a:pt x="32" y="4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7" y="32"/>
                    <a:pt x="50" y="29"/>
                    <a:pt x="50" y="25"/>
                  </a:cubicBezTo>
                  <a:cubicBezTo>
                    <a:pt x="50" y="21"/>
                    <a:pt x="47" y="1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82" name="Freeform 16"/>
            <p:cNvSpPr>
              <a:spLocks/>
            </p:cNvSpPr>
            <p:nvPr userDrawn="1"/>
          </p:nvSpPr>
          <p:spPr bwMode="auto">
            <a:xfrm rot="5400000" flipV="1">
              <a:off x="10147578" y="6333364"/>
              <a:ext cx="346227" cy="343050"/>
            </a:xfrm>
            <a:custGeom>
              <a:avLst/>
              <a:gdLst>
                <a:gd name="T0" fmla="*/ 43 w 50"/>
                <a:gd name="T1" fmla="*/ 18 h 49"/>
                <a:gd name="T2" fmla="*/ 32 w 50"/>
                <a:gd name="T3" fmla="*/ 18 h 49"/>
                <a:gd name="T4" fmla="*/ 32 w 50"/>
                <a:gd name="T5" fmla="*/ 7 h 49"/>
                <a:gd name="T6" fmla="*/ 25 w 50"/>
                <a:gd name="T7" fmla="*/ 0 h 49"/>
                <a:gd name="T8" fmla="*/ 18 w 50"/>
                <a:gd name="T9" fmla="*/ 7 h 49"/>
                <a:gd name="T10" fmla="*/ 18 w 50"/>
                <a:gd name="T11" fmla="*/ 18 h 49"/>
                <a:gd name="T12" fmla="*/ 7 w 50"/>
                <a:gd name="T13" fmla="*/ 18 h 49"/>
                <a:gd name="T14" fmla="*/ 0 w 50"/>
                <a:gd name="T15" fmla="*/ 25 h 49"/>
                <a:gd name="T16" fmla="*/ 7 w 50"/>
                <a:gd name="T17" fmla="*/ 31 h 49"/>
                <a:gd name="T18" fmla="*/ 18 w 50"/>
                <a:gd name="T19" fmla="*/ 31 h 49"/>
                <a:gd name="T20" fmla="*/ 18 w 50"/>
                <a:gd name="T21" fmla="*/ 43 h 49"/>
                <a:gd name="T22" fmla="*/ 25 w 50"/>
                <a:gd name="T23" fmla="*/ 49 h 49"/>
                <a:gd name="T24" fmla="*/ 32 w 50"/>
                <a:gd name="T25" fmla="*/ 43 h 49"/>
                <a:gd name="T26" fmla="*/ 32 w 50"/>
                <a:gd name="T27" fmla="*/ 31 h 49"/>
                <a:gd name="T28" fmla="*/ 43 w 50"/>
                <a:gd name="T29" fmla="*/ 31 h 49"/>
                <a:gd name="T30" fmla="*/ 50 w 50"/>
                <a:gd name="T31" fmla="*/ 25 h 49"/>
                <a:gd name="T32" fmla="*/ 43 w 50"/>
                <a:gd name="T33" fmla="*/ 1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3" y="18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8"/>
                    <a:pt x="3" y="31"/>
                    <a:pt x="7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6"/>
                    <a:pt x="21" y="49"/>
                    <a:pt x="25" y="49"/>
                  </a:cubicBezTo>
                  <a:cubicBezTo>
                    <a:pt x="29" y="49"/>
                    <a:pt x="32" y="46"/>
                    <a:pt x="32" y="43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47" y="31"/>
                    <a:pt x="50" y="28"/>
                    <a:pt x="50" y="25"/>
                  </a:cubicBezTo>
                  <a:cubicBezTo>
                    <a:pt x="50" y="21"/>
                    <a:pt x="47" y="1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83" name="Freeform 17"/>
            <p:cNvSpPr>
              <a:spLocks/>
            </p:cNvSpPr>
            <p:nvPr userDrawn="1"/>
          </p:nvSpPr>
          <p:spPr bwMode="auto">
            <a:xfrm rot="5400000" flipV="1">
              <a:off x="11272021" y="5513854"/>
              <a:ext cx="336698" cy="352580"/>
            </a:xfrm>
            <a:custGeom>
              <a:avLst/>
              <a:gdLst>
                <a:gd name="T0" fmla="*/ 43 w 49"/>
                <a:gd name="T1" fmla="*/ 18 h 50"/>
                <a:gd name="T2" fmla="*/ 31 w 49"/>
                <a:gd name="T3" fmla="*/ 18 h 50"/>
                <a:gd name="T4" fmla="*/ 31 w 49"/>
                <a:gd name="T5" fmla="*/ 7 h 50"/>
                <a:gd name="T6" fmla="*/ 25 w 49"/>
                <a:gd name="T7" fmla="*/ 0 h 50"/>
                <a:gd name="T8" fmla="*/ 18 w 49"/>
                <a:gd name="T9" fmla="*/ 7 h 50"/>
                <a:gd name="T10" fmla="*/ 18 w 49"/>
                <a:gd name="T11" fmla="*/ 18 h 50"/>
                <a:gd name="T12" fmla="*/ 7 w 49"/>
                <a:gd name="T13" fmla="*/ 18 h 50"/>
                <a:gd name="T14" fmla="*/ 0 w 49"/>
                <a:gd name="T15" fmla="*/ 25 h 50"/>
                <a:gd name="T16" fmla="*/ 7 w 49"/>
                <a:gd name="T17" fmla="*/ 32 h 50"/>
                <a:gd name="T18" fmla="*/ 18 w 49"/>
                <a:gd name="T19" fmla="*/ 32 h 50"/>
                <a:gd name="T20" fmla="*/ 18 w 49"/>
                <a:gd name="T21" fmla="*/ 43 h 50"/>
                <a:gd name="T22" fmla="*/ 25 w 49"/>
                <a:gd name="T23" fmla="*/ 50 h 50"/>
                <a:gd name="T24" fmla="*/ 31 w 49"/>
                <a:gd name="T25" fmla="*/ 43 h 50"/>
                <a:gd name="T26" fmla="*/ 31 w 49"/>
                <a:gd name="T27" fmla="*/ 32 h 50"/>
                <a:gd name="T28" fmla="*/ 43 w 49"/>
                <a:gd name="T29" fmla="*/ 32 h 50"/>
                <a:gd name="T30" fmla="*/ 49 w 49"/>
                <a:gd name="T31" fmla="*/ 25 h 50"/>
                <a:gd name="T32" fmla="*/ 43 w 49"/>
                <a:gd name="T33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" h="50">
                  <a:moveTo>
                    <a:pt x="43" y="18"/>
                  </a:moveTo>
                  <a:cubicBezTo>
                    <a:pt x="31" y="18"/>
                    <a:pt x="31" y="18"/>
                    <a:pt x="31" y="1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3"/>
                    <a:pt x="28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9"/>
                    <a:pt x="3" y="32"/>
                    <a:pt x="7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7"/>
                    <a:pt x="21" y="50"/>
                    <a:pt x="25" y="50"/>
                  </a:cubicBezTo>
                  <a:cubicBezTo>
                    <a:pt x="28" y="50"/>
                    <a:pt x="31" y="47"/>
                    <a:pt x="31" y="43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6" y="32"/>
                    <a:pt x="49" y="29"/>
                    <a:pt x="49" y="25"/>
                  </a:cubicBezTo>
                  <a:cubicBezTo>
                    <a:pt x="49" y="21"/>
                    <a:pt x="46" y="1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84" name="Freeform 18"/>
            <p:cNvSpPr>
              <a:spLocks/>
            </p:cNvSpPr>
            <p:nvPr userDrawn="1"/>
          </p:nvSpPr>
          <p:spPr bwMode="auto">
            <a:xfrm rot="5400000" flipV="1">
              <a:off x="10851149" y="5518619"/>
              <a:ext cx="336698" cy="343050"/>
            </a:xfrm>
            <a:custGeom>
              <a:avLst/>
              <a:gdLst>
                <a:gd name="T0" fmla="*/ 43 w 49"/>
                <a:gd name="T1" fmla="*/ 18 h 49"/>
                <a:gd name="T2" fmla="*/ 31 w 49"/>
                <a:gd name="T3" fmla="*/ 18 h 49"/>
                <a:gd name="T4" fmla="*/ 31 w 49"/>
                <a:gd name="T5" fmla="*/ 6 h 49"/>
                <a:gd name="T6" fmla="*/ 25 w 49"/>
                <a:gd name="T7" fmla="*/ 0 h 49"/>
                <a:gd name="T8" fmla="*/ 18 w 49"/>
                <a:gd name="T9" fmla="*/ 6 h 49"/>
                <a:gd name="T10" fmla="*/ 18 w 49"/>
                <a:gd name="T11" fmla="*/ 18 h 49"/>
                <a:gd name="T12" fmla="*/ 7 w 49"/>
                <a:gd name="T13" fmla="*/ 18 h 49"/>
                <a:gd name="T14" fmla="*/ 0 w 49"/>
                <a:gd name="T15" fmla="*/ 24 h 49"/>
                <a:gd name="T16" fmla="*/ 7 w 49"/>
                <a:gd name="T17" fmla="*/ 31 h 49"/>
                <a:gd name="T18" fmla="*/ 18 w 49"/>
                <a:gd name="T19" fmla="*/ 31 h 49"/>
                <a:gd name="T20" fmla="*/ 18 w 49"/>
                <a:gd name="T21" fmla="*/ 42 h 49"/>
                <a:gd name="T22" fmla="*/ 25 w 49"/>
                <a:gd name="T23" fmla="*/ 49 h 49"/>
                <a:gd name="T24" fmla="*/ 31 w 49"/>
                <a:gd name="T25" fmla="*/ 42 h 49"/>
                <a:gd name="T26" fmla="*/ 31 w 49"/>
                <a:gd name="T27" fmla="*/ 31 h 49"/>
                <a:gd name="T28" fmla="*/ 43 w 49"/>
                <a:gd name="T29" fmla="*/ 31 h 49"/>
                <a:gd name="T30" fmla="*/ 49 w 49"/>
                <a:gd name="T31" fmla="*/ 24 h 49"/>
                <a:gd name="T32" fmla="*/ 43 w 49"/>
                <a:gd name="T33" fmla="*/ 1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" h="49">
                  <a:moveTo>
                    <a:pt x="43" y="18"/>
                  </a:moveTo>
                  <a:cubicBezTo>
                    <a:pt x="31" y="18"/>
                    <a:pt x="31" y="18"/>
                    <a:pt x="31" y="18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1" y="3"/>
                    <a:pt x="28" y="0"/>
                    <a:pt x="25" y="0"/>
                  </a:cubicBezTo>
                  <a:cubicBezTo>
                    <a:pt x="21" y="0"/>
                    <a:pt x="18" y="3"/>
                    <a:pt x="18" y="6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4"/>
                  </a:cubicBezTo>
                  <a:cubicBezTo>
                    <a:pt x="0" y="28"/>
                    <a:pt x="3" y="31"/>
                    <a:pt x="7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6"/>
                    <a:pt x="21" y="49"/>
                    <a:pt x="25" y="49"/>
                  </a:cubicBezTo>
                  <a:cubicBezTo>
                    <a:pt x="28" y="49"/>
                    <a:pt x="31" y="46"/>
                    <a:pt x="31" y="42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46" y="31"/>
                    <a:pt x="49" y="28"/>
                    <a:pt x="49" y="24"/>
                  </a:cubicBezTo>
                  <a:cubicBezTo>
                    <a:pt x="49" y="21"/>
                    <a:pt x="46" y="1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85" name="Freeform 19"/>
            <p:cNvSpPr>
              <a:spLocks/>
            </p:cNvSpPr>
            <p:nvPr userDrawn="1"/>
          </p:nvSpPr>
          <p:spPr bwMode="auto">
            <a:xfrm rot="5400000" flipV="1">
              <a:off x="11268845" y="6060194"/>
              <a:ext cx="343050" cy="352580"/>
            </a:xfrm>
            <a:custGeom>
              <a:avLst/>
              <a:gdLst>
                <a:gd name="T0" fmla="*/ 43 w 50"/>
                <a:gd name="T1" fmla="*/ 18 h 50"/>
                <a:gd name="T2" fmla="*/ 32 w 50"/>
                <a:gd name="T3" fmla="*/ 18 h 50"/>
                <a:gd name="T4" fmla="*/ 32 w 50"/>
                <a:gd name="T5" fmla="*/ 7 h 50"/>
                <a:gd name="T6" fmla="*/ 25 w 50"/>
                <a:gd name="T7" fmla="*/ 0 h 50"/>
                <a:gd name="T8" fmla="*/ 18 w 50"/>
                <a:gd name="T9" fmla="*/ 7 h 50"/>
                <a:gd name="T10" fmla="*/ 18 w 50"/>
                <a:gd name="T11" fmla="*/ 18 h 50"/>
                <a:gd name="T12" fmla="*/ 7 w 50"/>
                <a:gd name="T13" fmla="*/ 18 h 50"/>
                <a:gd name="T14" fmla="*/ 0 w 50"/>
                <a:gd name="T15" fmla="*/ 25 h 50"/>
                <a:gd name="T16" fmla="*/ 7 w 50"/>
                <a:gd name="T17" fmla="*/ 32 h 50"/>
                <a:gd name="T18" fmla="*/ 18 w 50"/>
                <a:gd name="T19" fmla="*/ 32 h 50"/>
                <a:gd name="T20" fmla="*/ 18 w 50"/>
                <a:gd name="T21" fmla="*/ 43 h 50"/>
                <a:gd name="T22" fmla="*/ 25 w 50"/>
                <a:gd name="T23" fmla="*/ 50 h 50"/>
                <a:gd name="T24" fmla="*/ 32 w 50"/>
                <a:gd name="T25" fmla="*/ 43 h 50"/>
                <a:gd name="T26" fmla="*/ 32 w 50"/>
                <a:gd name="T27" fmla="*/ 32 h 50"/>
                <a:gd name="T28" fmla="*/ 43 w 50"/>
                <a:gd name="T29" fmla="*/ 32 h 50"/>
                <a:gd name="T30" fmla="*/ 50 w 50"/>
                <a:gd name="T31" fmla="*/ 25 h 50"/>
                <a:gd name="T32" fmla="*/ 43 w 50"/>
                <a:gd name="T33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50">
                  <a:moveTo>
                    <a:pt x="43" y="18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9"/>
                    <a:pt x="3" y="32"/>
                    <a:pt x="7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7"/>
                    <a:pt x="21" y="50"/>
                    <a:pt x="25" y="50"/>
                  </a:cubicBezTo>
                  <a:cubicBezTo>
                    <a:pt x="29" y="50"/>
                    <a:pt x="32" y="47"/>
                    <a:pt x="32" y="4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6" y="32"/>
                    <a:pt x="50" y="29"/>
                    <a:pt x="50" y="25"/>
                  </a:cubicBezTo>
                  <a:cubicBezTo>
                    <a:pt x="50" y="21"/>
                    <a:pt x="46" y="1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86" name="Freeform 20"/>
            <p:cNvSpPr>
              <a:spLocks/>
            </p:cNvSpPr>
            <p:nvPr userDrawn="1"/>
          </p:nvSpPr>
          <p:spPr bwMode="auto">
            <a:xfrm rot="5400000" flipV="1">
              <a:off x="10847973" y="6064959"/>
              <a:ext cx="343050" cy="343050"/>
            </a:xfrm>
            <a:custGeom>
              <a:avLst/>
              <a:gdLst>
                <a:gd name="T0" fmla="*/ 43 w 50"/>
                <a:gd name="T1" fmla="*/ 18 h 49"/>
                <a:gd name="T2" fmla="*/ 32 w 50"/>
                <a:gd name="T3" fmla="*/ 18 h 49"/>
                <a:gd name="T4" fmla="*/ 32 w 50"/>
                <a:gd name="T5" fmla="*/ 6 h 49"/>
                <a:gd name="T6" fmla="*/ 25 w 50"/>
                <a:gd name="T7" fmla="*/ 0 h 49"/>
                <a:gd name="T8" fmla="*/ 18 w 50"/>
                <a:gd name="T9" fmla="*/ 6 h 49"/>
                <a:gd name="T10" fmla="*/ 18 w 50"/>
                <a:gd name="T11" fmla="*/ 18 h 49"/>
                <a:gd name="T12" fmla="*/ 7 w 50"/>
                <a:gd name="T13" fmla="*/ 18 h 49"/>
                <a:gd name="T14" fmla="*/ 0 w 50"/>
                <a:gd name="T15" fmla="*/ 24 h 49"/>
                <a:gd name="T16" fmla="*/ 7 w 50"/>
                <a:gd name="T17" fmla="*/ 31 h 49"/>
                <a:gd name="T18" fmla="*/ 18 w 50"/>
                <a:gd name="T19" fmla="*/ 31 h 49"/>
                <a:gd name="T20" fmla="*/ 18 w 50"/>
                <a:gd name="T21" fmla="*/ 42 h 49"/>
                <a:gd name="T22" fmla="*/ 25 w 50"/>
                <a:gd name="T23" fmla="*/ 49 h 49"/>
                <a:gd name="T24" fmla="*/ 32 w 50"/>
                <a:gd name="T25" fmla="*/ 42 h 49"/>
                <a:gd name="T26" fmla="*/ 32 w 50"/>
                <a:gd name="T27" fmla="*/ 31 h 49"/>
                <a:gd name="T28" fmla="*/ 43 w 50"/>
                <a:gd name="T29" fmla="*/ 31 h 49"/>
                <a:gd name="T30" fmla="*/ 50 w 50"/>
                <a:gd name="T31" fmla="*/ 24 h 49"/>
                <a:gd name="T32" fmla="*/ 43 w 50"/>
                <a:gd name="T33" fmla="*/ 1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3" y="18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1" y="0"/>
                    <a:pt x="18" y="3"/>
                    <a:pt x="18" y="6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4"/>
                  </a:cubicBezTo>
                  <a:cubicBezTo>
                    <a:pt x="0" y="28"/>
                    <a:pt x="3" y="31"/>
                    <a:pt x="7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6"/>
                    <a:pt x="21" y="49"/>
                    <a:pt x="25" y="49"/>
                  </a:cubicBezTo>
                  <a:cubicBezTo>
                    <a:pt x="29" y="49"/>
                    <a:pt x="32" y="46"/>
                    <a:pt x="32" y="42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46" y="31"/>
                    <a:pt x="50" y="28"/>
                    <a:pt x="50" y="24"/>
                  </a:cubicBezTo>
                  <a:cubicBezTo>
                    <a:pt x="50" y="21"/>
                    <a:pt x="46" y="1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87" name="Freeform 21"/>
            <p:cNvSpPr>
              <a:spLocks/>
            </p:cNvSpPr>
            <p:nvPr userDrawn="1"/>
          </p:nvSpPr>
          <p:spPr bwMode="auto">
            <a:xfrm rot="5400000" flipV="1">
              <a:off x="9656825" y="5785436"/>
              <a:ext cx="346227" cy="352580"/>
            </a:xfrm>
            <a:custGeom>
              <a:avLst/>
              <a:gdLst>
                <a:gd name="T0" fmla="*/ 43 w 50"/>
                <a:gd name="T1" fmla="*/ 18 h 50"/>
                <a:gd name="T2" fmla="*/ 32 w 50"/>
                <a:gd name="T3" fmla="*/ 18 h 50"/>
                <a:gd name="T4" fmla="*/ 32 w 50"/>
                <a:gd name="T5" fmla="*/ 7 h 50"/>
                <a:gd name="T6" fmla="*/ 25 w 50"/>
                <a:gd name="T7" fmla="*/ 0 h 50"/>
                <a:gd name="T8" fmla="*/ 18 w 50"/>
                <a:gd name="T9" fmla="*/ 7 h 50"/>
                <a:gd name="T10" fmla="*/ 18 w 50"/>
                <a:gd name="T11" fmla="*/ 18 h 50"/>
                <a:gd name="T12" fmla="*/ 7 w 50"/>
                <a:gd name="T13" fmla="*/ 18 h 50"/>
                <a:gd name="T14" fmla="*/ 0 w 50"/>
                <a:gd name="T15" fmla="*/ 25 h 50"/>
                <a:gd name="T16" fmla="*/ 7 w 50"/>
                <a:gd name="T17" fmla="*/ 32 h 50"/>
                <a:gd name="T18" fmla="*/ 18 w 50"/>
                <a:gd name="T19" fmla="*/ 32 h 50"/>
                <a:gd name="T20" fmla="*/ 18 w 50"/>
                <a:gd name="T21" fmla="*/ 43 h 50"/>
                <a:gd name="T22" fmla="*/ 25 w 50"/>
                <a:gd name="T23" fmla="*/ 50 h 50"/>
                <a:gd name="T24" fmla="*/ 32 w 50"/>
                <a:gd name="T25" fmla="*/ 43 h 50"/>
                <a:gd name="T26" fmla="*/ 32 w 50"/>
                <a:gd name="T27" fmla="*/ 32 h 50"/>
                <a:gd name="T28" fmla="*/ 43 w 50"/>
                <a:gd name="T29" fmla="*/ 32 h 50"/>
                <a:gd name="T30" fmla="*/ 50 w 50"/>
                <a:gd name="T31" fmla="*/ 25 h 50"/>
                <a:gd name="T32" fmla="*/ 43 w 50"/>
                <a:gd name="T33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50">
                  <a:moveTo>
                    <a:pt x="43" y="18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9"/>
                    <a:pt x="3" y="32"/>
                    <a:pt x="7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7"/>
                    <a:pt x="21" y="50"/>
                    <a:pt x="25" y="50"/>
                  </a:cubicBezTo>
                  <a:cubicBezTo>
                    <a:pt x="29" y="50"/>
                    <a:pt x="32" y="47"/>
                    <a:pt x="32" y="4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7" y="32"/>
                    <a:pt x="50" y="29"/>
                    <a:pt x="50" y="25"/>
                  </a:cubicBezTo>
                  <a:cubicBezTo>
                    <a:pt x="50" y="21"/>
                    <a:pt x="47" y="1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88" name="Freeform 22"/>
            <p:cNvSpPr>
              <a:spLocks/>
            </p:cNvSpPr>
            <p:nvPr userDrawn="1"/>
          </p:nvSpPr>
          <p:spPr bwMode="auto">
            <a:xfrm rot="5400000" flipV="1">
              <a:off x="9871232" y="6060194"/>
              <a:ext cx="343050" cy="352580"/>
            </a:xfrm>
            <a:custGeom>
              <a:avLst/>
              <a:gdLst>
                <a:gd name="T0" fmla="*/ 43 w 50"/>
                <a:gd name="T1" fmla="*/ 18 h 50"/>
                <a:gd name="T2" fmla="*/ 32 w 50"/>
                <a:gd name="T3" fmla="*/ 18 h 50"/>
                <a:gd name="T4" fmla="*/ 32 w 50"/>
                <a:gd name="T5" fmla="*/ 7 h 50"/>
                <a:gd name="T6" fmla="*/ 25 w 50"/>
                <a:gd name="T7" fmla="*/ 0 h 50"/>
                <a:gd name="T8" fmla="*/ 18 w 50"/>
                <a:gd name="T9" fmla="*/ 7 h 50"/>
                <a:gd name="T10" fmla="*/ 18 w 50"/>
                <a:gd name="T11" fmla="*/ 18 h 50"/>
                <a:gd name="T12" fmla="*/ 7 w 50"/>
                <a:gd name="T13" fmla="*/ 18 h 50"/>
                <a:gd name="T14" fmla="*/ 0 w 50"/>
                <a:gd name="T15" fmla="*/ 25 h 50"/>
                <a:gd name="T16" fmla="*/ 7 w 50"/>
                <a:gd name="T17" fmla="*/ 32 h 50"/>
                <a:gd name="T18" fmla="*/ 18 w 50"/>
                <a:gd name="T19" fmla="*/ 32 h 50"/>
                <a:gd name="T20" fmla="*/ 18 w 50"/>
                <a:gd name="T21" fmla="*/ 43 h 50"/>
                <a:gd name="T22" fmla="*/ 25 w 50"/>
                <a:gd name="T23" fmla="*/ 50 h 50"/>
                <a:gd name="T24" fmla="*/ 32 w 50"/>
                <a:gd name="T25" fmla="*/ 43 h 50"/>
                <a:gd name="T26" fmla="*/ 32 w 50"/>
                <a:gd name="T27" fmla="*/ 32 h 50"/>
                <a:gd name="T28" fmla="*/ 43 w 50"/>
                <a:gd name="T29" fmla="*/ 32 h 50"/>
                <a:gd name="T30" fmla="*/ 50 w 50"/>
                <a:gd name="T31" fmla="*/ 25 h 50"/>
                <a:gd name="T32" fmla="*/ 43 w 50"/>
                <a:gd name="T33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50">
                  <a:moveTo>
                    <a:pt x="43" y="18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9"/>
                    <a:pt x="3" y="32"/>
                    <a:pt x="7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7"/>
                    <a:pt x="21" y="50"/>
                    <a:pt x="25" y="50"/>
                  </a:cubicBezTo>
                  <a:cubicBezTo>
                    <a:pt x="29" y="50"/>
                    <a:pt x="32" y="47"/>
                    <a:pt x="32" y="4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6" y="32"/>
                    <a:pt x="50" y="29"/>
                    <a:pt x="50" y="25"/>
                  </a:cubicBezTo>
                  <a:cubicBezTo>
                    <a:pt x="50" y="21"/>
                    <a:pt x="46" y="1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89" name="Freeform 23"/>
            <p:cNvSpPr>
              <a:spLocks/>
            </p:cNvSpPr>
            <p:nvPr userDrawn="1"/>
          </p:nvSpPr>
          <p:spPr bwMode="auto">
            <a:xfrm rot="5400000" flipV="1">
              <a:off x="9871232" y="5104100"/>
              <a:ext cx="343050" cy="352580"/>
            </a:xfrm>
            <a:custGeom>
              <a:avLst/>
              <a:gdLst>
                <a:gd name="T0" fmla="*/ 43 w 50"/>
                <a:gd name="T1" fmla="*/ 18 h 50"/>
                <a:gd name="T2" fmla="*/ 32 w 50"/>
                <a:gd name="T3" fmla="*/ 18 h 50"/>
                <a:gd name="T4" fmla="*/ 32 w 50"/>
                <a:gd name="T5" fmla="*/ 7 h 50"/>
                <a:gd name="T6" fmla="*/ 25 w 50"/>
                <a:gd name="T7" fmla="*/ 0 h 50"/>
                <a:gd name="T8" fmla="*/ 18 w 50"/>
                <a:gd name="T9" fmla="*/ 7 h 50"/>
                <a:gd name="T10" fmla="*/ 18 w 50"/>
                <a:gd name="T11" fmla="*/ 18 h 50"/>
                <a:gd name="T12" fmla="*/ 7 w 50"/>
                <a:gd name="T13" fmla="*/ 18 h 50"/>
                <a:gd name="T14" fmla="*/ 0 w 50"/>
                <a:gd name="T15" fmla="*/ 25 h 50"/>
                <a:gd name="T16" fmla="*/ 7 w 50"/>
                <a:gd name="T17" fmla="*/ 32 h 50"/>
                <a:gd name="T18" fmla="*/ 18 w 50"/>
                <a:gd name="T19" fmla="*/ 32 h 50"/>
                <a:gd name="T20" fmla="*/ 18 w 50"/>
                <a:gd name="T21" fmla="*/ 43 h 50"/>
                <a:gd name="T22" fmla="*/ 25 w 50"/>
                <a:gd name="T23" fmla="*/ 50 h 50"/>
                <a:gd name="T24" fmla="*/ 32 w 50"/>
                <a:gd name="T25" fmla="*/ 43 h 50"/>
                <a:gd name="T26" fmla="*/ 32 w 50"/>
                <a:gd name="T27" fmla="*/ 32 h 50"/>
                <a:gd name="T28" fmla="*/ 43 w 50"/>
                <a:gd name="T29" fmla="*/ 32 h 50"/>
                <a:gd name="T30" fmla="*/ 50 w 50"/>
                <a:gd name="T31" fmla="*/ 25 h 50"/>
                <a:gd name="T32" fmla="*/ 43 w 50"/>
                <a:gd name="T33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50">
                  <a:moveTo>
                    <a:pt x="43" y="18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9"/>
                    <a:pt x="3" y="32"/>
                    <a:pt x="7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7"/>
                    <a:pt x="21" y="50"/>
                    <a:pt x="25" y="50"/>
                  </a:cubicBezTo>
                  <a:cubicBezTo>
                    <a:pt x="29" y="50"/>
                    <a:pt x="32" y="47"/>
                    <a:pt x="32" y="4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7" y="32"/>
                    <a:pt x="50" y="29"/>
                    <a:pt x="50" y="25"/>
                  </a:cubicBezTo>
                  <a:cubicBezTo>
                    <a:pt x="50" y="21"/>
                    <a:pt x="47" y="1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90" name="Freeform 24"/>
            <p:cNvSpPr>
              <a:spLocks/>
            </p:cNvSpPr>
            <p:nvPr userDrawn="1"/>
          </p:nvSpPr>
          <p:spPr bwMode="auto">
            <a:xfrm rot="5400000" flipV="1">
              <a:off x="9448772" y="6063370"/>
              <a:ext cx="343050" cy="346227"/>
            </a:xfrm>
            <a:custGeom>
              <a:avLst/>
              <a:gdLst>
                <a:gd name="T0" fmla="*/ 43 w 50"/>
                <a:gd name="T1" fmla="*/ 18 h 49"/>
                <a:gd name="T2" fmla="*/ 32 w 50"/>
                <a:gd name="T3" fmla="*/ 18 h 49"/>
                <a:gd name="T4" fmla="*/ 32 w 50"/>
                <a:gd name="T5" fmla="*/ 7 h 49"/>
                <a:gd name="T6" fmla="*/ 25 w 50"/>
                <a:gd name="T7" fmla="*/ 0 h 49"/>
                <a:gd name="T8" fmla="*/ 18 w 50"/>
                <a:gd name="T9" fmla="*/ 7 h 49"/>
                <a:gd name="T10" fmla="*/ 18 w 50"/>
                <a:gd name="T11" fmla="*/ 18 h 49"/>
                <a:gd name="T12" fmla="*/ 7 w 50"/>
                <a:gd name="T13" fmla="*/ 18 h 49"/>
                <a:gd name="T14" fmla="*/ 0 w 50"/>
                <a:gd name="T15" fmla="*/ 25 h 49"/>
                <a:gd name="T16" fmla="*/ 7 w 50"/>
                <a:gd name="T17" fmla="*/ 31 h 49"/>
                <a:gd name="T18" fmla="*/ 18 w 50"/>
                <a:gd name="T19" fmla="*/ 31 h 49"/>
                <a:gd name="T20" fmla="*/ 18 w 50"/>
                <a:gd name="T21" fmla="*/ 43 h 49"/>
                <a:gd name="T22" fmla="*/ 25 w 50"/>
                <a:gd name="T23" fmla="*/ 49 h 49"/>
                <a:gd name="T24" fmla="*/ 32 w 50"/>
                <a:gd name="T25" fmla="*/ 43 h 49"/>
                <a:gd name="T26" fmla="*/ 32 w 50"/>
                <a:gd name="T27" fmla="*/ 31 h 49"/>
                <a:gd name="T28" fmla="*/ 43 w 50"/>
                <a:gd name="T29" fmla="*/ 31 h 49"/>
                <a:gd name="T30" fmla="*/ 50 w 50"/>
                <a:gd name="T31" fmla="*/ 25 h 49"/>
                <a:gd name="T32" fmla="*/ 43 w 50"/>
                <a:gd name="T33" fmla="*/ 1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3" y="18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8"/>
                    <a:pt x="3" y="31"/>
                    <a:pt x="7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6"/>
                    <a:pt x="21" y="49"/>
                    <a:pt x="25" y="49"/>
                  </a:cubicBezTo>
                  <a:cubicBezTo>
                    <a:pt x="29" y="49"/>
                    <a:pt x="32" y="46"/>
                    <a:pt x="32" y="43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46" y="31"/>
                    <a:pt x="50" y="28"/>
                    <a:pt x="50" y="25"/>
                  </a:cubicBezTo>
                  <a:cubicBezTo>
                    <a:pt x="50" y="21"/>
                    <a:pt x="46" y="1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91" name="Freeform 25"/>
            <p:cNvSpPr>
              <a:spLocks/>
            </p:cNvSpPr>
            <p:nvPr userDrawn="1"/>
          </p:nvSpPr>
          <p:spPr bwMode="auto">
            <a:xfrm rot="5400000" flipV="1">
              <a:off x="9029488" y="6060194"/>
              <a:ext cx="343050" cy="352580"/>
            </a:xfrm>
            <a:custGeom>
              <a:avLst/>
              <a:gdLst>
                <a:gd name="T0" fmla="*/ 43 w 50"/>
                <a:gd name="T1" fmla="*/ 18 h 50"/>
                <a:gd name="T2" fmla="*/ 32 w 50"/>
                <a:gd name="T3" fmla="*/ 18 h 50"/>
                <a:gd name="T4" fmla="*/ 32 w 50"/>
                <a:gd name="T5" fmla="*/ 7 h 50"/>
                <a:gd name="T6" fmla="*/ 25 w 50"/>
                <a:gd name="T7" fmla="*/ 0 h 50"/>
                <a:gd name="T8" fmla="*/ 18 w 50"/>
                <a:gd name="T9" fmla="*/ 7 h 50"/>
                <a:gd name="T10" fmla="*/ 18 w 50"/>
                <a:gd name="T11" fmla="*/ 18 h 50"/>
                <a:gd name="T12" fmla="*/ 7 w 50"/>
                <a:gd name="T13" fmla="*/ 18 h 50"/>
                <a:gd name="T14" fmla="*/ 0 w 50"/>
                <a:gd name="T15" fmla="*/ 25 h 50"/>
                <a:gd name="T16" fmla="*/ 7 w 50"/>
                <a:gd name="T17" fmla="*/ 32 h 50"/>
                <a:gd name="T18" fmla="*/ 18 w 50"/>
                <a:gd name="T19" fmla="*/ 32 h 50"/>
                <a:gd name="T20" fmla="*/ 18 w 50"/>
                <a:gd name="T21" fmla="*/ 43 h 50"/>
                <a:gd name="T22" fmla="*/ 25 w 50"/>
                <a:gd name="T23" fmla="*/ 50 h 50"/>
                <a:gd name="T24" fmla="*/ 32 w 50"/>
                <a:gd name="T25" fmla="*/ 43 h 50"/>
                <a:gd name="T26" fmla="*/ 32 w 50"/>
                <a:gd name="T27" fmla="*/ 32 h 50"/>
                <a:gd name="T28" fmla="*/ 43 w 50"/>
                <a:gd name="T29" fmla="*/ 32 h 50"/>
                <a:gd name="T30" fmla="*/ 50 w 50"/>
                <a:gd name="T31" fmla="*/ 25 h 50"/>
                <a:gd name="T32" fmla="*/ 43 w 50"/>
                <a:gd name="T33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50">
                  <a:moveTo>
                    <a:pt x="43" y="18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9"/>
                    <a:pt x="3" y="32"/>
                    <a:pt x="7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7"/>
                    <a:pt x="21" y="50"/>
                    <a:pt x="25" y="50"/>
                  </a:cubicBezTo>
                  <a:cubicBezTo>
                    <a:pt x="29" y="50"/>
                    <a:pt x="32" y="47"/>
                    <a:pt x="32" y="4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6" y="32"/>
                    <a:pt x="50" y="29"/>
                    <a:pt x="50" y="25"/>
                  </a:cubicBezTo>
                  <a:cubicBezTo>
                    <a:pt x="50" y="21"/>
                    <a:pt x="46" y="1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92" name="Freeform 26"/>
            <p:cNvSpPr>
              <a:spLocks/>
            </p:cNvSpPr>
            <p:nvPr userDrawn="1"/>
          </p:nvSpPr>
          <p:spPr bwMode="auto">
            <a:xfrm rot="5400000" flipV="1">
              <a:off x="8613380" y="6060194"/>
              <a:ext cx="343050" cy="352580"/>
            </a:xfrm>
            <a:custGeom>
              <a:avLst/>
              <a:gdLst>
                <a:gd name="T0" fmla="*/ 43 w 50"/>
                <a:gd name="T1" fmla="*/ 18 h 50"/>
                <a:gd name="T2" fmla="*/ 32 w 50"/>
                <a:gd name="T3" fmla="*/ 18 h 50"/>
                <a:gd name="T4" fmla="*/ 32 w 50"/>
                <a:gd name="T5" fmla="*/ 7 h 50"/>
                <a:gd name="T6" fmla="*/ 25 w 50"/>
                <a:gd name="T7" fmla="*/ 0 h 50"/>
                <a:gd name="T8" fmla="*/ 18 w 50"/>
                <a:gd name="T9" fmla="*/ 7 h 50"/>
                <a:gd name="T10" fmla="*/ 18 w 50"/>
                <a:gd name="T11" fmla="*/ 18 h 50"/>
                <a:gd name="T12" fmla="*/ 7 w 50"/>
                <a:gd name="T13" fmla="*/ 18 h 50"/>
                <a:gd name="T14" fmla="*/ 0 w 50"/>
                <a:gd name="T15" fmla="*/ 25 h 50"/>
                <a:gd name="T16" fmla="*/ 7 w 50"/>
                <a:gd name="T17" fmla="*/ 32 h 50"/>
                <a:gd name="T18" fmla="*/ 18 w 50"/>
                <a:gd name="T19" fmla="*/ 32 h 50"/>
                <a:gd name="T20" fmla="*/ 18 w 50"/>
                <a:gd name="T21" fmla="*/ 43 h 50"/>
                <a:gd name="T22" fmla="*/ 25 w 50"/>
                <a:gd name="T23" fmla="*/ 50 h 50"/>
                <a:gd name="T24" fmla="*/ 32 w 50"/>
                <a:gd name="T25" fmla="*/ 43 h 50"/>
                <a:gd name="T26" fmla="*/ 32 w 50"/>
                <a:gd name="T27" fmla="*/ 32 h 50"/>
                <a:gd name="T28" fmla="*/ 43 w 50"/>
                <a:gd name="T29" fmla="*/ 32 h 50"/>
                <a:gd name="T30" fmla="*/ 50 w 50"/>
                <a:gd name="T31" fmla="*/ 25 h 50"/>
                <a:gd name="T32" fmla="*/ 43 w 50"/>
                <a:gd name="T33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50">
                  <a:moveTo>
                    <a:pt x="43" y="18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9"/>
                    <a:pt x="3" y="32"/>
                    <a:pt x="7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7"/>
                    <a:pt x="21" y="50"/>
                    <a:pt x="25" y="50"/>
                  </a:cubicBezTo>
                  <a:cubicBezTo>
                    <a:pt x="29" y="50"/>
                    <a:pt x="32" y="47"/>
                    <a:pt x="32" y="4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6" y="32"/>
                    <a:pt x="50" y="29"/>
                    <a:pt x="50" y="25"/>
                  </a:cubicBezTo>
                  <a:cubicBezTo>
                    <a:pt x="50" y="21"/>
                    <a:pt x="46" y="1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93" name="Freeform 27"/>
            <p:cNvSpPr>
              <a:spLocks/>
            </p:cNvSpPr>
            <p:nvPr userDrawn="1"/>
          </p:nvSpPr>
          <p:spPr bwMode="auto">
            <a:xfrm rot="5400000" flipV="1">
              <a:off x="9029488" y="5647263"/>
              <a:ext cx="343050" cy="352580"/>
            </a:xfrm>
            <a:custGeom>
              <a:avLst/>
              <a:gdLst>
                <a:gd name="T0" fmla="*/ 43 w 50"/>
                <a:gd name="T1" fmla="*/ 18 h 50"/>
                <a:gd name="T2" fmla="*/ 32 w 50"/>
                <a:gd name="T3" fmla="*/ 18 h 50"/>
                <a:gd name="T4" fmla="*/ 32 w 50"/>
                <a:gd name="T5" fmla="*/ 7 h 50"/>
                <a:gd name="T6" fmla="*/ 25 w 50"/>
                <a:gd name="T7" fmla="*/ 0 h 50"/>
                <a:gd name="T8" fmla="*/ 18 w 50"/>
                <a:gd name="T9" fmla="*/ 7 h 50"/>
                <a:gd name="T10" fmla="*/ 18 w 50"/>
                <a:gd name="T11" fmla="*/ 18 h 50"/>
                <a:gd name="T12" fmla="*/ 7 w 50"/>
                <a:gd name="T13" fmla="*/ 18 h 50"/>
                <a:gd name="T14" fmla="*/ 0 w 50"/>
                <a:gd name="T15" fmla="*/ 25 h 50"/>
                <a:gd name="T16" fmla="*/ 7 w 50"/>
                <a:gd name="T17" fmla="*/ 32 h 50"/>
                <a:gd name="T18" fmla="*/ 18 w 50"/>
                <a:gd name="T19" fmla="*/ 32 h 50"/>
                <a:gd name="T20" fmla="*/ 18 w 50"/>
                <a:gd name="T21" fmla="*/ 43 h 50"/>
                <a:gd name="T22" fmla="*/ 25 w 50"/>
                <a:gd name="T23" fmla="*/ 50 h 50"/>
                <a:gd name="T24" fmla="*/ 32 w 50"/>
                <a:gd name="T25" fmla="*/ 43 h 50"/>
                <a:gd name="T26" fmla="*/ 32 w 50"/>
                <a:gd name="T27" fmla="*/ 32 h 50"/>
                <a:gd name="T28" fmla="*/ 43 w 50"/>
                <a:gd name="T29" fmla="*/ 32 h 50"/>
                <a:gd name="T30" fmla="*/ 50 w 50"/>
                <a:gd name="T31" fmla="*/ 25 h 50"/>
                <a:gd name="T32" fmla="*/ 43 w 50"/>
                <a:gd name="T33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50">
                  <a:moveTo>
                    <a:pt x="43" y="18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2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4" y="18"/>
                    <a:pt x="0" y="21"/>
                    <a:pt x="0" y="25"/>
                  </a:cubicBezTo>
                  <a:cubicBezTo>
                    <a:pt x="0" y="29"/>
                    <a:pt x="4" y="32"/>
                    <a:pt x="7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7"/>
                    <a:pt x="22" y="50"/>
                    <a:pt x="25" y="50"/>
                  </a:cubicBezTo>
                  <a:cubicBezTo>
                    <a:pt x="29" y="50"/>
                    <a:pt x="32" y="47"/>
                    <a:pt x="32" y="4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7" y="32"/>
                    <a:pt x="50" y="29"/>
                    <a:pt x="50" y="25"/>
                  </a:cubicBezTo>
                  <a:cubicBezTo>
                    <a:pt x="50" y="21"/>
                    <a:pt x="47" y="1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94" name="Freeform 28"/>
            <p:cNvSpPr>
              <a:spLocks/>
            </p:cNvSpPr>
            <p:nvPr userDrawn="1"/>
          </p:nvSpPr>
          <p:spPr bwMode="auto">
            <a:xfrm rot="5400000" flipV="1">
              <a:off x="8613380" y="5240685"/>
              <a:ext cx="343050" cy="352580"/>
            </a:xfrm>
            <a:custGeom>
              <a:avLst/>
              <a:gdLst>
                <a:gd name="T0" fmla="*/ 43 w 50"/>
                <a:gd name="T1" fmla="*/ 18 h 50"/>
                <a:gd name="T2" fmla="*/ 32 w 50"/>
                <a:gd name="T3" fmla="*/ 18 h 50"/>
                <a:gd name="T4" fmla="*/ 32 w 50"/>
                <a:gd name="T5" fmla="*/ 7 h 50"/>
                <a:gd name="T6" fmla="*/ 25 w 50"/>
                <a:gd name="T7" fmla="*/ 0 h 50"/>
                <a:gd name="T8" fmla="*/ 18 w 50"/>
                <a:gd name="T9" fmla="*/ 7 h 50"/>
                <a:gd name="T10" fmla="*/ 18 w 50"/>
                <a:gd name="T11" fmla="*/ 18 h 50"/>
                <a:gd name="T12" fmla="*/ 7 w 50"/>
                <a:gd name="T13" fmla="*/ 18 h 50"/>
                <a:gd name="T14" fmla="*/ 0 w 50"/>
                <a:gd name="T15" fmla="*/ 25 h 50"/>
                <a:gd name="T16" fmla="*/ 7 w 50"/>
                <a:gd name="T17" fmla="*/ 32 h 50"/>
                <a:gd name="T18" fmla="*/ 18 w 50"/>
                <a:gd name="T19" fmla="*/ 32 h 50"/>
                <a:gd name="T20" fmla="*/ 18 w 50"/>
                <a:gd name="T21" fmla="*/ 43 h 50"/>
                <a:gd name="T22" fmla="*/ 25 w 50"/>
                <a:gd name="T23" fmla="*/ 50 h 50"/>
                <a:gd name="T24" fmla="*/ 32 w 50"/>
                <a:gd name="T25" fmla="*/ 43 h 50"/>
                <a:gd name="T26" fmla="*/ 32 w 50"/>
                <a:gd name="T27" fmla="*/ 32 h 50"/>
                <a:gd name="T28" fmla="*/ 43 w 50"/>
                <a:gd name="T29" fmla="*/ 32 h 50"/>
                <a:gd name="T30" fmla="*/ 50 w 50"/>
                <a:gd name="T31" fmla="*/ 25 h 50"/>
                <a:gd name="T32" fmla="*/ 43 w 50"/>
                <a:gd name="T33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50">
                  <a:moveTo>
                    <a:pt x="43" y="18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9"/>
                    <a:pt x="3" y="32"/>
                    <a:pt x="7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7"/>
                    <a:pt x="21" y="50"/>
                    <a:pt x="25" y="50"/>
                  </a:cubicBezTo>
                  <a:cubicBezTo>
                    <a:pt x="29" y="50"/>
                    <a:pt x="32" y="47"/>
                    <a:pt x="32" y="4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7" y="32"/>
                    <a:pt x="50" y="29"/>
                    <a:pt x="50" y="25"/>
                  </a:cubicBezTo>
                  <a:cubicBezTo>
                    <a:pt x="50" y="21"/>
                    <a:pt x="47" y="1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95" name="Freeform 29"/>
            <p:cNvSpPr>
              <a:spLocks/>
            </p:cNvSpPr>
            <p:nvPr userDrawn="1"/>
          </p:nvSpPr>
          <p:spPr bwMode="auto">
            <a:xfrm rot="5400000" flipV="1">
              <a:off x="8333857" y="4830930"/>
              <a:ext cx="336698" cy="352580"/>
            </a:xfrm>
            <a:custGeom>
              <a:avLst/>
              <a:gdLst>
                <a:gd name="T0" fmla="*/ 43 w 49"/>
                <a:gd name="T1" fmla="*/ 18 h 50"/>
                <a:gd name="T2" fmla="*/ 32 w 49"/>
                <a:gd name="T3" fmla="*/ 18 h 50"/>
                <a:gd name="T4" fmla="*/ 32 w 49"/>
                <a:gd name="T5" fmla="*/ 7 h 50"/>
                <a:gd name="T6" fmla="*/ 25 w 49"/>
                <a:gd name="T7" fmla="*/ 0 h 50"/>
                <a:gd name="T8" fmla="*/ 18 w 49"/>
                <a:gd name="T9" fmla="*/ 7 h 50"/>
                <a:gd name="T10" fmla="*/ 18 w 49"/>
                <a:gd name="T11" fmla="*/ 18 h 50"/>
                <a:gd name="T12" fmla="*/ 7 w 49"/>
                <a:gd name="T13" fmla="*/ 18 h 50"/>
                <a:gd name="T14" fmla="*/ 0 w 49"/>
                <a:gd name="T15" fmla="*/ 25 h 50"/>
                <a:gd name="T16" fmla="*/ 7 w 49"/>
                <a:gd name="T17" fmla="*/ 32 h 50"/>
                <a:gd name="T18" fmla="*/ 18 w 49"/>
                <a:gd name="T19" fmla="*/ 32 h 50"/>
                <a:gd name="T20" fmla="*/ 18 w 49"/>
                <a:gd name="T21" fmla="*/ 43 h 50"/>
                <a:gd name="T22" fmla="*/ 25 w 49"/>
                <a:gd name="T23" fmla="*/ 50 h 50"/>
                <a:gd name="T24" fmla="*/ 32 w 49"/>
                <a:gd name="T25" fmla="*/ 43 h 50"/>
                <a:gd name="T26" fmla="*/ 32 w 49"/>
                <a:gd name="T27" fmla="*/ 32 h 50"/>
                <a:gd name="T28" fmla="*/ 43 w 49"/>
                <a:gd name="T29" fmla="*/ 32 h 50"/>
                <a:gd name="T30" fmla="*/ 49 w 49"/>
                <a:gd name="T31" fmla="*/ 25 h 50"/>
                <a:gd name="T32" fmla="*/ 43 w 49"/>
                <a:gd name="T33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" h="50">
                  <a:moveTo>
                    <a:pt x="43" y="18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4"/>
                    <a:pt x="28" y="0"/>
                    <a:pt x="25" y="0"/>
                  </a:cubicBezTo>
                  <a:cubicBezTo>
                    <a:pt x="21" y="0"/>
                    <a:pt x="18" y="4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2"/>
                    <a:pt x="0" y="25"/>
                  </a:cubicBezTo>
                  <a:cubicBezTo>
                    <a:pt x="0" y="29"/>
                    <a:pt x="3" y="32"/>
                    <a:pt x="7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7"/>
                    <a:pt x="21" y="50"/>
                    <a:pt x="25" y="50"/>
                  </a:cubicBezTo>
                  <a:cubicBezTo>
                    <a:pt x="28" y="50"/>
                    <a:pt x="32" y="47"/>
                    <a:pt x="32" y="4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6" y="32"/>
                    <a:pt x="49" y="29"/>
                    <a:pt x="49" y="25"/>
                  </a:cubicBezTo>
                  <a:cubicBezTo>
                    <a:pt x="49" y="22"/>
                    <a:pt x="46" y="1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96" name="Freeform 30"/>
            <p:cNvSpPr>
              <a:spLocks/>
            </p:cNvSpPr>
            <p:nvPr userDrawn="1"/>
          </p:nvSpPr>
          <p:spPr bwMode="auto">
            <a:xfrm rot="5400000" flipV="1">
              <a:off x="8333857" y="5513854"/>
              <a:ext cx="336698" cy="352580"/>
            </a:xfrm>
            <a:custGeom>
              <a:avLst/>
              <a:gdLst>
                <a:gd name="T0" fmla="*/ 43 w 49"/>
                <a:gd name="T1" fmla="*/ 18 h 50"/>
                <a:gd name="T2" fmla="*/ 31 w 49"/>
                <a:gd name="T3" fmla="*/ 18 h 50"/>
                <a:gd name="T4" fmla="*/ 31 w 49"/>
                <a:gd name="T5" fmla="*/ 7 h 50"/>
                <a:gd name="T6" fmla="*/ 25 w 49"/>
                <a:gd name="T7" fmla="*/ 0 h 50"/>
                <a:gd name="T8" fmla="*/ 18 w 49"/>
                <a:gd name="T9" fmla="*/ 7 h 50"/>
                <a:gd name="T10" fmla="*/ 18 w 49"/>
                <a:gd name="T11" fmla="*/ 18 h 50"/>
                <a:gd name="T12" fmla="*/ 7 w 49"/>
                <a:gd name="T13" fmla="*/ 18 h 50"/>
                <a:gd name="T14" fmla="*/ 0 w 49"/>
                <a:gd name="T15" fmla="*/ 25 h 50"/>
                <a:gd name="T16" fmla="*/ 7 w 49"/>
                <a:gd name="T17" fmla="*/ 32 h 50"/>
                <a:gd name="T18" fmla="*/ 18 w 49"/>
                <a:gd name="T19" fmla="*/ 32 h 50"/>
                <a:gd name="T20" fmla="*/ 18 w 49"/>
                <a:gd name="T21" fmla="*/ 43 h 50"/>
                <a:gd name="T22" fmla="*/ 25 w 49"/>
                <a:gd name="T23" fmla="*/ 50 h 50"/>
                <a:gd name="T24" fmla="*/ 31 w 49"/>
                <a:gd name="T25" fmla="*/ 43 h 50"/>
                <a:gd name="T26" fmla="*/ 31 w 49"/>
                <a:gd name="T27" fmla="*/ 32 h 50"/>
                <a:gd name="T28" fmla="*/ 43 w 49"/>
                <a:gd name="T29" fmla="*/ 32 h 50"/>
                <a:gd name="T30" fmla="*/ 49 w 49"/>
                <a:gd name="T31" fmla="*/ 25 h 50"/>
                <a:gd name="T32" fmla="*/ 43 w 49"/>
                <a:gd name="T33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" h="50">
                  <a:moveTo>
                    <a:pt x="43" y="18"/>
                  </a:moveTo>
                  <a:cubicBezTo>
                    <a:pt x="31" y="18"/>
                    <a:pt x="31" y="18"/>
                    <a:pt x="31" y="1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4"/>
                    <a:pt x="28" y="0"/>
                    <a:pt x="25" y="0"/>
                  </a:cubicBezTo>
                  <a:cubicBezTo>
                    <a:pt x="21" y="0"/>
                    <a:pt x="18" y="4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2"/>
                    <a:pt x="0" y="25"/>
                  </a:cubicBezTo>
                  <a:cubicBezTo>
                    <a:pt x="0" y="29"/>
                    <a:pt x="3" y="32"/>
                    <a:pt x="7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7"/>
                    <a:pt x="21" y="50"/>
                    <a:pt x="25" y="50"/>
                  </a:cubicBezTo>
                  <a:cubicBezTo>
                    <a:pt x="28" y="50"/>
                    <a:pt x="31" y="47"/>
                    <a:pt x="31" y="43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6" y="32"/>
                    <a:pt x="49" y="29"/>
                    <a:pt x="49" y="25"/>
                  </a:cubicBezTo>
                  <a:cubicBezTo>
                    <a:pt x="49" y="22"/>
                    <a:pt x="46" y="1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97" name="Freeform 31"/>
            <p:cNvSpPr>
              <a:spLocks/>
            </p:cNvSpPr>
            <p:nvPr userDrawn="1"/>
          </p:nvSpPr>
          <p:spPr bwMode="auto">
            <a:xfrm rot="5400000" flipV="1">
              <a:off x="7860575" y="5513854"/>
              <a:ext cx="336698" cy="352580"/>
            </a:xfrm>
            <a:custGeom>
              <a:avLst/>
              <a:gdLst>
                <a:gd name="T0" fmla="*/ 43 w 49"/>
                <a:gd name="T1" fmla="*/ 18 h 50"/>
                <a:gd name="T2" fmla="*/ 31 w 49"/>
                <a:gd name="T3" fmla="*/ 18 h 50"/>
                <a:gd name="T4" fmla="*/ 31 w 49"/>
                <a:gd name="T5" fmla="*/ 7 h 50"/>
                <a:gd name="T6" fmla="*/ 25 w 49"/>
                <a:gd name="T7" fmla="*/ 0 h 50"/>
                <a:gd name="T8" fmla="*/ 18 w 49"/>
                <a:gd name="T9" fmla="*/ 7 h 50"/>
                <a:gd name="T10" fmla="*/ 18 w 49"/>
                <a:gd name="T11" fmla="*/ 18 h 50"/>
                <a:gd name="T12" fmla="*/ 7 w 49"/>
                <a:gd name="T13" fmla="*/ 18 h 50"/>
                <a:gd name="T14" fmla="*/ 0 w 49"/>
                <a:gd name="T15" fmla="*/ 25 h 50"/>
                <a:gd name="T16" fmla="*/ 7 w 49"/>
                <a:gd name="T17" fmla="*/ 32 h 50"/>
                <a:gd name="T18" fmla="*/ 18 w 49"/>
                <a:gd name="T19" fmla="*/ 32 h 50"/>
                <a:gd name="T20" fmla="*/ 18 w 49"/>
                <a:gd name="T21" fmla="*/ 43 h 50"/>
                <a:gd name="T22" fmla="*/ 25 w 49"/>
                <a:gd name="T23" fmla="*/ 50 h 50"/>
                <a:gd name="T24" fmla="*/ 31 w 49"/>
                <a:gd name="T25" fmla="*/ 43 h 50"/>
                <a:gd name="T26" fmla="*/ 31 w 49"/>
                <a:gd name="T27" fmla="*/ 32 h 50"/>
                <a:gd name="T28" fmla="*/ 43 w 49"/>
                <a:gd name="T29" fmla="*/ 32 h 50"/>
                <a:gd name="T30" fmla="*/ 49 w 49"/>
                <a:gd name="T31" fmla="*/ 25 h 50"/>
                <a:gd name="T32" fmla="*/ 43 w 49"/>
                <a:gd name="T33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" h="50">
                  <a:moveTo>
                    <a:pt x="43" y="18"/>
                  </a:moveTo>
                  <a:cubicBezTo>
                    <a:pt x="31" y="18"/>
                    <a:pt x="31" y="18"/>
                    <a:pt x="31" y="1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4"/>
                    <a:pt x="28" y="0"/>
                    <a:pt x="25" y="0"/>
                  </a:cubicBezTo>
                  <a:cubicBezTo>
                    <a:pt x="21" y="0"/>
                    <a:pt x="18" y="4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2"/>
                    <a:pt x="0" y="25"/>
                  </a:cubicBezTo>
                  <a:cubicBezTo>
                    <a:pt x="0" y="29"/>
                    <a:pt x="3" y="32"/>
                    <a:pt x="7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7"/>
                    <a:pt x="21" y="50"/>
                    <a:pt x="25" y="50"/>
                  </a:cubicBezTo>
                  <a:cubicBezTo>
                    <a:pt x="28" y="50"/>
                    <a:pt x="31" y="47"/>
                    <a:pt x="31" y="43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6" y="32"/>
                    <a:pt x="49" y="29"/>
                    <a:pt x="49" y="25"/>
                  </a:cubicBezTo>
                  <a:cubicBezTo>
                    <a:pt x="49" y="22"/>
                    <a:pt x="46" y="1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98" name="Freeform 32"/>
            <p:cNvSpPr>
              <a:spLocks/>
            </p:cNvSpPr>
            <p:nvPr userDrawn="1"/>
          </p:nvSpPr>
          <p:spPr bwMode="auto">
            <a:xfrm rot="5400000" flipV="1">
              <a:off x="9240718" y="6328599"/>
              <a:ext cx="346227" cy="352580"/>
            </a:xfrm>
            <a:custGeom>
              <a:avLst/>
              <a:gdLst>
                <a:gd name="T0" fmla="*/ 43 w 50"/>
                <a:gd name="T1" fmla="*/ 18 h 50"/>
                <a:gd name="T2" fmla="*/ 32 w 50"/>
                <a:gd name="T3" fmla="*/ 18 h 50"/>
                <a:gd name="T4" fmla="*/ 32 w 50"/>
                <a:gd name="T5" fmla="*/ 7 h 50"/>
                <a:gd name="T6" fmla="*/ 25 w 50"/>
                <a:gd name="T7" fmla="*/ 0 h 50"/>
                <a:gd name="T8" fmla="*/ 18 w 50"/>
                <a:gd name="T9" fmla="*/ 7 h 50"/>
                <a:gd name="T10" fmla="*/ 18 w 50"/>
                <a:gd name="T11" fmla="*/ 18 h 50"/>
                <a:gd name="T12" fmla="*/ 7 w 50"/>
                <a:gd name="T13" fmla="*/ 18 h 50"/>
                <a:gd name="T14" fmla="*/ 0 w 50"/>
                <a:gd name="T15" fmla="*/ 25 h 50"/>
                <a:gd name="T16" fmla="*/ 7 w 50"/>
                <a:gd name="T17" fmla="*/ 32 h 50"/>
                <a:gd name="T18" fmla="*/ 18 w 50"/>
                <a:gd name="T19" fmla="*/ 32 h 50"/>
                <a:gd name="T20" fmla="*/ 18 w 50"/>
                <a:gd name="T21" fmla="*/ 43 h 50"/>
                <a:gd name="T22" fmla="*/ 25 w 50"/>
                <a:gd name="T23" fmla="*/ 50 h 50"/>
                <a:gd name="T24" fmla="*/ 32 w 50"/>
                <a:gd name="T25" fmla="*/ 43 h 50"/>
                <a:gd name="T26" fmla="*/ 32 w 50"/>
                <a:gd name="T27" fmla="*/ 32 h 50"/>
                <a:gd name="T28" fmla="*/ 43 w 50"/>
                <a:gd name="T29" fmla="*/ 32 h 50"/>
                <a:gd name="T30" fmla="*/ 50 w 50"/>
                <a:gd name="T31" fmla="*/ 25 h 50"/>
                <a:gd name="T32" fmla="*/ 43 w 50"/>
                <a:gd name="T33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50">
                  <a:moveTo>
                    <a:pt x="43" y="18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9"/>
                    <a:pt x="3" y="32"/>
                    <a:pt x="7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7"/>
                    <a:pt x="21" y="50"/>
                    <a:pt x="25" y="50"/>
                  </a:cubicBezTo>
                  <a:cubicBezTo>
                    <a:pt x="29" y="50"/>
                    <a:pt x="32" y="47"/>
                    <a:pt x="32" y="4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7" y="32"/>
                    <a:pt x="50" y="29"/>
                    <a:pt x="50" y="25"/>
                  </a:cubicBezTo>
                  <a:cubicBezTo>
                    <a:pt x="50" y="21"/>
                    <a:pt x="47" y="1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99" name="Freeform 33"/>
            <p:cNvSpPr>
              <a:spLocks/>
            </p:cNvSpPr>
            <p:nvPr userDrawn="1"/>
          </p:nvSpPr>
          <p:spPr bwMode="auto">
            <a:xfrm rot="5400000" flipV="1">
              <a:off x="7635051" y="6063370"/>
              <a:ext cx="343050" cy="346227"/>
            </a:xfrm>
            <a:custGeom>
              <a:avLst/>
              <a:gdLst>
                <a:gd name="T0" fmla="*/ 43 w 50"/>
                <a:gd name="T1" fmla="*/ 18 h 49"/>
                <a:gd name="T2" fmla="*/ 32 w 50"/>
                <a:gd name="T3" fmla="*/ 18 h 49"/>
                <a:gd name="T4" fmla="*/ 32 w 50"/>
                <a:gd name="T5" fmla="*/ 6 h 49"/>
                <a:gd name="T6" fmla="*/ 25 w 50"/>
                <a:gd name="T7" fmla="*/ 0 h 49"/>
                <a:gd name="T8" fmla="*/ 18 w 50"/>
                <a:gd name="T9" fmla="*/ 6 h 49"/>
                <a:gd name="T10" fmla="*/ 18 w 50"/>
                <a:gd name="T11" fmla="*/ 18 h 49"/>
                <a:gd name="T12" fmla="*/ 7 w 50"/>
                <a:gd name="T13" fmla="*/ 18 h 49"/>
                <a:gd name="T14" fmla="*/ 0 w 50"/>
                <a:gd name="T15" fmla="*/ 24 h 49"/>
                <a:gd name="T16" fmla="*/ 7 w 50"/>
                <a:gd name="T17" fmla="*/ 31 h 49"/>
                <a:gd name="T18" fmla="*/ 18 w 50"/>
                <a:gd name="T19" fmla="*/ 31 h 49"/>
                <a:gd name="T20" fmla="*/ 18 w 50"/>
                <a:gd name="T21" fmla="*/ 42 h 49"/>
                <a:gd name="T22" fmla="*/ 25 w 50"/>
                <a:gd name="T23" fmla="*/ 49 h 49"/>
                <a:gd name="T24" fmla="*/ 32 w 50"/>
                <a:gd name="T25" fmla="*/ 42 h 49"/>
                <a:gd name="T26" fmla="*/ 32 w 50"/>
                <a:gd name="T27" fmla="*/ 31 h 49"/>
                <a:gd name="T28" fmla="*/ 43 w 50"/>
                <a:gd name="T29" fmla="*/ 31 h 49"/>
                <a:gd name="T30" fmla="*/ 50 w 50"/>
                <a:gd name="T31" fmla="*/ 24 h 49"/>
                <a:gd name="T32" fmla="*/ 43 w 50"/>
                <a:gd name="T33" fmla="*/ 1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3" y="18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1" y="0"/>
                    <a:pt x="18" y="3"/>
                    <a:pt x="18" y="6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4"/>
                  </a:cubicBezTo>
                  <a:cubicBezTo>
                    <a:pt x="0" y="28"/>
                    <a:pt x="3" y="31"/>
                    <a:pt x="7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6"/>
                    <a:pt x="21" y="49"/>
                    <a:pt x="25" y="49"/>
                  </a:cubicBezTo>
                  <a:cubicBezTo>
                    <a:pt x="29" y="49"/>
                    <a:pt x="32" y="46"/>
                    <a:pt x="32" y="42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46" y="31"/>
                    <a:pt x="50" y="28"/>
                    <a:pt x="50" y="24"/>
                  </a:cubicBezTo>
                  <a:cubicBezTo>
                    <a:pt x="50" y="21"/>
                    <a:pt x="46" y="1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0" name="Freeform 34"/>
            <p:cNvSpPr>
              <a:spLocks/>
            </p:cNvSpPr>
            <p:nvPr userDrawn="1"/>
          </p:nvSpPr>
          <p:spPr bwMode="auto">
            <a:xfrm rot="5400000" flipV="1">
              <a:off x="7215767" y="6060194"/>
              <a:ext cx="343050" cy="352580"/>
            </a:xfrm>
            <a:custGeom>
              <a:avLst/>
              <a:gdLst>
                <a:gd name="T0" fmla="*/ 43 w 50"/>
                <a:gd name="T1" fmla="*/ 18 h 50"/>
                <a:gd name="T2" fmla="*/ 32 w 50"/>
                <a:gd name="T3" fmla="*/ 18 h 50"/>
                <a:gd name="T4" fmla="*/ 32 w 50"/>
                <a:gd name="T5" fmla="*/ 7 h 50"/>
                <a:gd name="T6" fmla="*/ 25 w 50"/>
                <a:gd name="T7" fmla="*/ 0 h 50"/>
                <a:gd name="T8" fmla="*/ 18 w 50"/>
                <a:gd name="T9" fmla="*/ 7 h 50"/>
                <a:gd name="T10" fmla="*/ 18 w 50"/>
                <a:gd name="T11" fmla="*/ 18 h 50"/>
                <a:gd name="T12" fmla="*/ 7 w 50"/>
                <a:gd name="T13" fmla="*/ 18 h 50"/>
                <a:gd name="T14" fmla="*/ 0 w 50"/>
                <a:gd name="T15" fmla="*/ 25 h 50"/>
                <a:gd name="T16" fmla="*/ 7 w 50"/>
                <a:gd name="T17" fmla="*/ 32 h 50"/>
                <a:gd name="T18" fmla="*/ 18 w 50"/>
                <a:gd name="T19" fmla="*/ 32 h 50"/>
                <a:gd name="T20" fmla="*/ 18 w 50"/>
                <a:gd name="T21" fmla="*/ 43 h 50"/>
                <a:gd name="T22" fmla="*/ 25 w 50"/>
                <a:gd name="T23" fmla="*/ 50 h 50"/>
                <a:gd name="T24" fmla="*/ 32 w 50"/>
                <a:gd name="T25" fmla="*/ 43 h 50"/>
                <a:gd name="T26" fmla="*/ 32 w 50"/>
                <a:gd name="T27" fmla="*/ 32 h 50"/>
                <a:gd name="T28" fmla="*/ 43 w 50"/>
                <a:gd name="T29" fmla="*/ 32 h 50"/>
                <a:gd name="T30" fmla="*/ 50 w 50"/>
                <a:gd name="T31" fmla="*/ 25 h 50"/>
                <a:gd name="T32" fmla="*/ 43 w 50"/>
                <a:gd name="T33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50">
                  <a:moveTo>
                    <a:pt x="43" y="18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9"/>
                    <a:pt x="3" y="32"/>
                    <a:pt x="7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7"/>
                    <a:pt x="21" y="50"/>
                    <a:pt x="25" y="50"/>
                  </a:cubicBezTo>
                  <a:cubicBezTo>
                    <a:pt x="29" y="50"/>
                    <a:pt x="32" y="47"/>
                    <a:pt x="32" y="4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6" y="32"/>
                    <a:pt x="50" y="29"/>
                    <a:pt x="50" y="25"/>
                  </a:cubicBezTo>
                  <a:cubicBezTo>
                    <a:pt x="50" y="21"/>
                    <a:pt x="46" y="1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1" name="Freeform 35"/>
            <p:cNvSpPr>
              <a:spLocks/>
            </p:cNvSpPr>
            <p:nvPr userDrawn="1"/>
          </p:nvSpPr>
          <p:spPr bwMode="auto">
            <a:xfrm rot="5400000" flipV="1">
              <a:off x="7843105" y="6328599"/>
              <a:ext cx="346227" cy="352580"/>
            </a:xfrm>
            <a:custGeom>
              <a:avLst/>
              <a:gdLst>
                <a:gd name="T0" fmla="*/ 43 w 50"/>
                <a:gd name="T1" fmla="*/ 18 h 50"/>
                <a:gd name="T2" fmla="*/ 32 w 50"/>
                <a:gd name="T3" fmla="*/ 18 h 50"/>
                <a:gd name="T4" fmla="*/ 32 w 50"/>
                <a:gd name="T5" fmla="*/ 7 h 50"/>
                <a:gd name="T6" fmla="*/ 25 w 50"/>
                <a:gd name="T7" fmla="*/ 0 h 50"/>
                <a:gd name="T8" fmla="*/ 18 w 50"/>
                <a:gd name="T9" fmla="*/ 7 h 50"/>
                <a:gd name="T10" fmla="*/ 18 w 50"/>
                <a:gd name="T11" fmla="*/ 18 h 50"/>
                <a:gd name="T12" fmla="*/ 7 w 50"/>
                <a:gd name="T13" fmla="*/ 18 h 50"/>
                <a:gd name="T14" fmla="*/ 0 w 50"/>
                <a:gd name="T15" fmla="*/ 25 h 50"/>
                <a:gd name="T16" fmla="*/ 7 w 50"/>
                <a:gd name="T17" fmla="*/ 32 h 50"/>
                <a:gd name="T18" fmla="*/ 18 w 50"/>
                <a:gd name="T19" fmla="*/ 32 h 50"/>
                <a:gd name="T20" fmla="*/ 18 w 50"/>
                <a:gd name="T21" fmla="*/ 43 h 50"/>
                <a:gd name="T22" fmla="*/ 25 w 50"/>
                <a:gd name="T23" fmla="*/ 50 h 50"/>
                <a:gd name="T24" fmla="*/ 32 w 50"/>
                <a:gd name="T25" fmla="*/ 43 h 50"/>
                <a:gd name="T26" fmla="*/ 32 w 50"/>
                <a:gd name="T27" fmla="*/ 32 h 50"/>
                <a:gd name="T28" fmla="*/ 43 w 50"/>
                <a:gd name="T29" fmla="*/ 32 h 50"/>
                <a:gd name="T30" fmla="*/ 50 w 50"/>
                <a:gd name="T31" fmla="*/ 25 h 50"/>
                <a:gd name="T32" fmla="*/ 43 w 50"/>
                <a:gd name="T33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50">
                  <a:moveTo>
                    <a:pt x="43" y="18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9"/>
                    <a:pt x="3" y="32"/>
                    <a:pt x="7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7"/>
                    <a:pt x="21" y="50"/>
                    <a:pt x="25" y="50"/>
                  </a:cubicBezTo>
                  <a:cubicBezTo>
                    <a:pt x="29" y="50"/>
                    <a:pt x="32" y="47"/>
                    <a:pt x="32" y="4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7" y="32"/>
                    <a:pt x="50" y="29"/>
                    <a:pt x="50" y="25"/>
                  </a:cubicBezTo>
                  <a:cubicBezTo>
                    <a:pt x="50" y="21"/>
                    <a:pt x="47" y="1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2" name="Freeform 36"/>
            <p:cNvSpPr>
              <a:spLocks/>
            </p:cNvSpPr>
            <p:nvPr userDrawn="1"/>
          </p:nvSpPr>
          <p:spPr bwMode="auto">
            <a:xfrm rot="5400000" flipV="1">
              <a:off x="8398973" y="6328599"/>
              <a:ext cx="346227" cy="352580"/>
            </a:xfrm>
            <a:custGeom>
              <a:avLst/>
              <a:gdLst>
                <a:gd name="T0" fmla="*/ 43 w 50"/>
                <a:gd name="T1" fmla="*/ 18 h 50"/>
                <a:gd name="T2" fmla="*/ 32 w 50"/>
                <a:gd name="T3" fmla="*/ 18 h 50"/>
                <a:gd name="T4" fmla="*/ 32 w 50"/>
                <a:gd name="T5" fmla="*/ 7 h 50"/>
                <a:gd name="T6" fmla="*/ 25 w 50"/>
                <a:gd name="T7" fmla="*/ 0 h 50"/>
                <a:gd name="T8" fmla="*/ 18 w 50"/>
                <a:gd name="T9" fmla="*/ 7 h 50"/>
                <a:gd name="T10" fmla="*/ 18 w 50"/>
                <a:gd name="T11" fmla="*/ 18 h 50"/>
                <a:gd name="T12" fmla="*/ 7 w 50"/>
                <a:gd name="T13" fmla="*/ 18 h 50"/>
                <a:gd name="T14" fmla="*/ 0 w 50"/>
                <a:gd name="T15" fmla="*/ 25 h 50"/>
                <a:gd name="T16" fmla="*/ 7 w 50"/>
                <a:gd name="T17" fmla="*/ 32 h 50"/>
                <a:gd name="T18" fmla="*/ 18 w 50"/>
                <a:gd name="T19" fmla="*/ 32 h 50"/>
                <a:gd name="T20" fmla="*/ 18 w 50"/>
                <a:gd name="T21" fmla="*/ 43 h 50"/>
                <a:gd name="T22" fmla="*/ 25 w 50"/>
                <a:gd name="T23" fmla="*/ 50 h 50"/>
                <a:gd name="T24" fmla="*/ 32 w 50"/>
                <a:gd name="T25" fmla="*/ 43 h 50"/>
                <a:gd name="T26" fmla="*/ 32 w 50"/>
                <a:gd name="T27" fmla="*/ 32 h 50"/>
                <a:gd name="T28" fmla="*/ 43 w 50"/>
                <a:gd name="T29" fmla="*/ 32 h 50"/>
                <a:gd name="T30" fmla="*/ 50 w 50"/>
                <a:gd name="T31" fmla="*/ 25 h 50"/>
                <a:gd name="T32" fmla="*/ 43 w 50"/>
                <a:gd name="T33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50">
                  <a:moveTo>
                    <a:pt x="43" y="18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9"/>
                    <a:pt x="3" y="32"/>
                    <a:pt x="7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7"/>
                    <a:pt x="21" y="50"/>
                    <a:pt x="25" y="50"/>
                  </a:cubicBezTo>
                  <a:cubicBezTo>
                    <a:pt x="29" y="50"/>
                    <a:pt x="32" y="47"/>
                    <a:pt x="32" y="4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7" y="32"/>
                    <a:pt x="50" y="29"/>
                    <a:pt x="50" y="25"/>
                  </a:cubicBezTo>
                  <a:cubicBezTo>
                    <a:pt x="50" y="21"/>
                    <a:pt x="47" y="1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" name="Freeform 37"/>
            <p:cNvSpPr>
              <a:spLocks/>
            </p:cNvSpPr>
            <p:nvPr userDrawn="1"/>
          </p:nvSpPr>
          <p:spPr bwMode="auto">
            <a:xfrm rot="5400000" flipV="1">
              <a:off x="6752013" y="5755260"/>
              <a:ext cx="336698" cy="352580"/>
            </a:xfrm>
            <a:custGeom>
              <a:avLst/>
              <a:gdLst>
                <a:gd name="T0" fmla="*/ 42 w 49"/>
                <a:gd name="T1" fmla="*/ 18 h 50"/>
                <a:gd name="T2" fmla="*/ 31 w 49"/>
                <a:gd name="T3" fmla="*/ 18 h 50"/>
                <a:gd name="T4" fmla="*/ 31 w 49"/>
                <a:gd name="T5" fmla="*/ 7 h 50"/>
                <a:gd name="T6" fmla="*/ 25 w 49"/>
                <a:gd name="T7" fmla="*/ 0 h 50"/>
                <a:gd name="T8" fmla="*/ 18 w 49"/>
                <a:gd name="T9" fmla="*/ 7 h 50"/>
                <a:gd name="T10" fmla="*/ 18 w 49"/>
                <a:gd name="T11" fmla="*/ 18 h 50"/>
                <a:gd name="T12" fmla="*/ 7 w 49"/>
                <a:gd name="T13" fmla="*/ 18 h 50"/>
                <a:gd name="T14" fmla="*/ 0 w 49"/>
                <a:gd name="T15" fmla="*/ 25 h 50"/>
                <a:gd name="T16" fmla="*/ 7 w 49"/>
                <a:gd name="T17" fmla="*/ 32 h 50"/>
                <a:gd name="T18" fmla="*/ 18 w 49"/>
                <a:gd name="T19" fmla="*/ 32 h 50"/>
                <a:gd name="T20" fmla="*/ 18 w 49"/>
                <a:gd name="T21" fmla="*/ 43 h 50"/>
                <a:gd name="T22" fmla="*/ 25 w 49"/>
                <a:gd name="T23" fmla="*/ 50 h 50"/>
                <a:gd name="T24" fmla="*/ 31 w 49"/>
                <a:gd name="T25" fmla="*/ 43 h 50"/>
                <a:gd name="T26" fmla="*/ 31 w 49"/>
                <a:gd name="T27" fmla="*/ 32 h 50"/>
                <a:gd name="T28" fmla="*/ 42 w 49"/>
                <a:gd name="T29" fmla="*/ 32 h 50"/>
                <a:gd name="T30" fmla="*/ 49 w 49"/>
                <a:gd name="T31" fmla="*/ 25 h 50"/>
                <a:gd name="T32" fmla="*/ 42 w 49"/>
                <a:gd name="T33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" h="50">
                  <a:moveTo>
                    <a:pt x="42" y="18"/>
                  </a:moveTo>
                  <a:cubicBezTo>
                    <a:pt x="31" y="18"/>
                    <a:pt x="31" y="18"/>
                    <a:pt x="31" y="1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3"/>
                    <a:pt x="28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9"/>
                    <a:pt x="3" y="32"/>
                    <a:pt x="7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7"/>
                    <a:pt x="21" y="50"/>
                    <a:pt x="25" y="50"/>
                  </a:cubicBezTo>
                  <a:cubicBezTo>
                    <a:pt x="28" y="50"/>
                    <a:pt x="31" y="47"/>
                    <a:pt x="31" y="43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6" y="32"/>
                    <a:pt x="49" y="29"/>
                    <a:pt x="49" y="25"/>
                  </a:cubicBezTo>
                  <a:cubicBezTo>
                    <a:pt x="49" y="21"/>
                    <a:pt x="46" y="18"/>
                    <a:pt x="4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4" name="Freeform 48"/>
            <p:cNvSpPr>
              <a:spLocks/>
            </p:cNvSpPr>
            <p:nvPr userDrawn="1"/>
          </p:nvSpPr>
          <p:spPr bwMode="auto">
            <a:xfrm rot="5400000" flipV="1">
              <a:off x="11513427" y="5783848"/>
              <a:ext cx="346227" cy="355756"/>
            </a:xfrm>
            <a:custGeom>
              <a:avLst/>
              <a:gdLst>
                <a:gd name="T0" fmla="*/ 7 w 50"/>
                <a:gd name="T1" fmla="*/ 32 h 50"/>
                <a:gd name="T2" fmla="*/ 18 w 50"/>
                <a:gd name="T3" fmla="*/ 32 h 50"/>
                <a:gd name="T4" fmla="*/ 18 w 50"/>
                <a:gd name="T5" fmla="*/ 43 h 50"/>
                <a:gd name="T6" fmla="*/ 25 w 50"/>
                <a:gd name="T7" fmla="*/ 50 h 50"/>
                <a:gd name="T8" fmla="*/ 32 w 50"/>
                <a:gd name="T9" fmla="*/ 43 h 50"/>
                <a:gd name="T10" fmla="*/ 32 w 50"/>
                <a:gd name="T11" fmla="*/ 32 h 50"/>
                <a:gd name="T12" fmla="*/ 43 w 50"/>
                <a:gd name="T13" fmla="*/ 32 h 50"/>
                <a:gd name="T14" fmla="*/ 50 w 50"/>
                <a:gd name="T15" fmla="*/ 25 h 50"/>
                <a:gd name="T16" fmla="*/ 43 w 50"/>
                <a:gd name="T17" fmla="*/ 18 h 50"/>
                <a:gd name="T18" fmla="*/ 32 w 50"/>
                <a:gd name="T19" fmla="*/ 18 h 50"/>
                <a:gd name="T20" fmla="*/ 32 w 50"/>
                <a:gd name="T21" fmla="*/ 7 h 50"/>
                <a:gd name="T22" fmla="*/ 25 w 50"/>
                <a:gd name="T23" fmla="*/ 0 h 50"/>
                <a:gd name="T24" fmla="*/ 18 w 50"/>
                <a:gd name="T25" fmla="*/ 7 h 50"/>
                <a:gd name="T26" fmla="*/ 18 w 50"/>
                <a:gd name="T27" fmla="*/ 18 h 50"/>
                <a:gd name="T28" fmla="*/ 7 w 50"/>
                <a:gd name="T29" fmla="*/ 18 h 50"/>
                <a:gd name="T30" fmla="*/ 0 w 50"/>
                <a:gd name="T31" fmla="*/ 25 h 50"/>
                <a:gd name="T32" fmla="*/ 7 w 50"/>
                <a:gd name="T33" fmla="*/ 3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50">
                  <a:moveTo>
                    <a:pt x="7" y="32"/>
                  </a:moveTo>
                  <a:cubicBezTo>
                    <a:pt x="18" y="32"/>
                    <a:pt x="18" y="32"/>
                    <a:pt x="18" y="32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7"/>
                    <a:pt x="21" y="50"/>
                    <a:pt x="25" y="50"/>
                  </a:cubicBezTo>
                  <a:cubicBezTo>
                    <a:pt x="29" y="50"/>
                    <a:pt x="32" y="47"/>
                    <a:pt x="32" y="4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7" y="32"/>
                    <a:pt x="50" y="29"/>
                    <a:pt x="50" y="25"/>
                  </a:cubicBezTo>
                  <a:cubicBezTo>
                    <a:pt x="50" y="21"/>
                    <a:pt x="47" y="18"/>
                    <a:pt x="43" y="18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9"/>
                    <a:pt x="3" y="32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6" name="Freeform 50"/>
            <p:cNvSpPr>
              <a:spLocks/>
            </p:cNvSpPr>
            <p:nvPr userDrawn="1"/>
          </p:nvSpPr>
          <p:spPr bwMode="auto">
            <a:xfrm rot="5400000" flipV="1">
              <a:off x="11515015" y="5239096"/>
              <a:ext cx="343050" cy="355756"/>
            </a:xfrm>
            <a:custGeom>
              <a:avLst/>
              <a:gdLst>
                <a:gd name="T0" fmla="*/ 7 w 50"/>
                <a:gd name="T1" fmla="*/ 32 h 50"/>
                <a:gd name="T2" fmla="*/ 18 w 50"/>
                <a:gd name="T3" fmla="*/ 32 h 50"/>
                <a:gd name="T4" fmla="*/ 18 w 50"/>
                <a:gd name="T5" fmla="*/ 43 h 50"/>
                <a:gd name="T6" fmla="*/ 25 w 50"/>
                <a:gd name="T7" fmla="*/ 50 h 50"/>
                <a:gd name="T8" fmla="*/ 32 w 50"/>
                <a:gd name="T9" fmla="*/ 43 h 50"/>
                <a:gd name="T10" fmla="*/ 32 w 50"/>
                <a:gd name="T11" fmla="*/ 32 h 50"/>
                <a:gd name="T12" fmla="*/ 43 w 50"/>
                <a:gd name="T13" fmla="*/ 32 h 50"/>
                <a:gd name="T14" fmla="*/ 50 w 50"/>
                <a:gd name="T15" fmla="*/ 25 h 50"/>
                <a:gd name="T16" fmla="*/ 43 w 50"/>
                <a:gd name="T17" fmla="*/ 18 h 50"/>
                <a:gd name="T18" fmla="*/ 32 w 50"/>
                <a:gd name="T19" fmla="*/ 18 h 50"/>
                <a:gd name="T20" fmla="*/ 32 w 50"/>
                <a:gd name="T21" fmla="*/ 7 h 50"/>
                <a:gd name="T22" fmla="*/ 25 w 50"/>
                <a:gd name="T23" fmla="*/ 0 h 50"/>
                <a:gd name="T24" fmla="*/ 18 w 50"/>
                <a:gd name="T25" fmla="*/ 7 h 50"/>
                <a:gd name="T26" fmla="*/ 18 w 50"/>
                <a:gd name="T27" fmla="*/ 18 h 50"/>
                <a:gd name="T28" fmla="*/ 7 w 50"/>
                <a:gd name="T29" fmla="*/ 18 h 50"/>
                <a:gd name="T30" fmla="*/ 0 w 50"/>
                <a:gd name="T31" fmla="*/ 25 h 50"/>
                <a:gd name="T32" fmla="*/ 7 w 50"/>
                <a:gd name="T33" fmla="*/ 3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50">
                  <a:moveTo>
                    <a:pt x="7" y="32"/>
                  </a:moveTo>
                  <a:cubicBezTo>
                    <a:pt x="18" y="32"/>
                    <a:pt x="18" y="32"/>
                    <a:pt x="18" y="32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7"/>
                    <a:pt x="21" y="50"/>
                    <a:pt x="25" y="50"/>
                  </a:cubicBezTo>
                  <a:cubicBezTo>
                    <a:pt x="29" y="50"/>
                    <a:pt x="32" y="47"/>
                    <a:pt x="32" y="4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7" y="32"/>
                    <a:pt x="50" y="29"/>
                    <a:pt x="50" y="25"/>
                  </a:cubicBezTo>
                  <a:cubicBezTo>
                    <a:pt x="50" y="21"/>
                    <a:pt x="47" y="18"/>
                    <a:pt x="43" y="18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9"/>
                    <a:pt x="3" y="32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32" name="Freeform 17"/>
            <p:cNvSpPr>
              <a:spLocks/>
            </p:cNvSpPr>
            <p:nvPr userDrawn="1"/>
          </p:nvSpPr>
          <p:spPr bwMode="auto">
            <a:xfrm rot="5400000" flipV="1">
              <a:off x="11519780" y="6333364"/>
              <a:ext cx="336698" cy="352580"/>
            </a:xfrm>
            <a:custGeom>
              <a:avLst/>
              <a:gdLst>
                <a:gd name="T0" fmla="*/ 43 w 49"/>
                <a:gd name="T1" fmla="*/ 18 h 50"/>
                <a:gd name="T2" fmla="*/ 31 w 49"/>
                <a:gd name="T3" fmla="*/ 18 h 50"/>
                <a:gd name="T4" fmla="*/ 31 w 49"/>
                <a:gd name="T5" fmla="*/ 7 h 50"/>
                <a:gd name="T6" fmla="*/ 25 w 49"/>
                <a:gd name="T7" fmla="*/ 0 h 50"/>
                <a:gd name="T8" fmla="*/ 18 w 49"/>
                <a:gd name="T9" fmla="*/ 7 h 50"/>
                <a:gd name="T10" fmla="*/ 18 w 49"/>
                <a:gd name="T11" fmla="*/ 18 h 50"/>
                <a:gd name="T12" fmla="*/ 7 w 49"/>
                <a:gd name="T13" fmla="*/ 18 h 50"/>
                <a:gd name="T14" fmla="*/ 0 w 49"/>
                <a:gd name="T15" fmla="*/ 25 h 50"/>
                <a:gd name="T16" fmla="*/ 7 w 49"/>
                <a:gd name="T17" fmla="*/ 32 h 50"/>
                <a:gd name="T18" fmla="*/ 18 w 49"/>
                <a:gd name="T19" fmla="*/ 32 h 50"/>
                <a:gd name="T20" fmla="*/ 18 w 49"/>
                <a:gd name="T21" fmla="*/ 43 h 50"/>
                <a:gd name="T22" fmla="*/ 25 w 49"/>
                <a:gd name="T23" fmla="*/ 50 h 50"/>
                <a:gd name="T24" fmla="*/ 31 w 49"/>
                <a:gd name="T25" fmla="*/ 43 h 50"/>
                <a:gd name="T26" fmla="*/ 31 w 49"/>
                <a:gd name="T27" fmla="*/ 32 h 50"/>
                <a:gd name="T28" fmla="*/ 43 w 49"/>
                <a:gd name="T29" fmla="*/ 32 h 50"/>
                <a:gd name="T30" fmla="*/ 49 w 49"/>
                <a:gd name="T31" fmla="*/ 25 h 50"/>
                <a:gd name="T32" fmla="*/ 43 w 49"/>
                <a:gd name="T33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" h="50">
                  <a:moveTo>
                    <a:pt x="43" y="18"/>
                  </a:moveTo>
                  <a:cubicBezTo>
                    <a:pt x="31" y="18"/>
                    <a:pt x="31" y="18"/>
                    <a:pt x="31" y="1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3"/>
                    <a:pt x="28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9"/>
                    <a:pt x="3" y="32"/>
                    <a:pt x="7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7"/>
                    <a:pt x="21" y="50"/>
                    <a:pt x="25" y="50"/>
                  </a:cubicBezTo>
                  <a:cubicBezTo>
                    <a:pt x="28" y="50"/>
                    <a:pt x="31" y="47"/>
                    <a:pt x="31" y="43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6" y="32"/>
                    <a:pt x="49" y="29"/>
                    <a:pt x="49" y="25"/>
                  </a:cubicBezTo>
                  <a:cubicBezTo>
                    <a:pt x="49" y="21"/>
                    <a:pt x="46" y="1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</p:grp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9DB8-63A8-4D11-8371-BF6D1BF40A2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18054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vsnittsrubrik -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653" y="181487"/>
            <a:ext cx="5115854" cy="2378049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sv-SE"/>
              <a:t>Avsnittsrubrik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Avsnittsunderrubrik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9DB8-63A8-4D11-8371-BF6D1BF40A2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256406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Rubrik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Rubrik</a:t>
            </a:r>
          </a:p>
        </p:txBody>
      </p:sp>
      <p:sp>
        <p:nvSpPr>
          <p:cNvPr id="8" name="Platshållare för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sidfot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0" name="Platshållare för bildnumm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9DB8-63A8-4D11-8371-BF6D1BF40A2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325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- Hö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bild 4"/>
          <p:cNvSpPr>
            <a:spLocks noGrp="1"/>
          </p:cNvSpPr>
          <p:nvPr>
            <p:ph type="pic" sz="quarter" idx="10"/>
          </p:nvPr>
        </p:nvSpPr>
        <p:spPr>
          <a:xfrm>
            <a:off x="5712000" y="0"/>
            <a:ext cx="6480000" cy="6858001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sv-SE"/>
          </a:p>
        </p:txBody>
      </p:sp>
      <p:sp>
        <p:nvSpPr>
          <p:cNvPr id="6" name="Platshållare för innehåll 2"/>
          <p:cNvSpPr>
            <a:spLocks noGrp="1"/>
          </p:cNvSpPr>
          <p:nvPr>
            <p:ph idx="1"/>
          </p:nvPr>
        </p:nvSpPr>
        <p:spPr>
          <a:xfrm>
            <a:off x="838199" y="1808163"/>
            <a:ext cx="4680000" cy="4392612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3" name="Rubrik 2"/>
          <p:cNvSpPr>
            <a:spLocks noGrp="1"/>
          </p:cNvSpPr>
          <p:nvPr>
            <p:ph type="title" hasCustomPrompt="1"/>
          </p:nvPr>
        </p:nvSpPr>
        <p:spPr>
          <a:xfrm>
            <a:off x="838199" y="368300"/>
            <a:ext cx="4680000" cy="1331913"/>
          </a:xfrm>
        </p:spPr>
        <p:txBody>
          <a:bodyPr/>
          <a:lstStyle>
            <a:lvl1pPr>
              <a:defRPr/>
            </a:lvl1pPr>
          </a:lstStyle>
          <a:p>
            <a:r>
              <a:rPr lang="sv-SE"/>
              <a:t>Rubrik</a:t>
            </a:r>
          </a:p>
        </p:txBody>
      </p:sp>
    </p:spTree>
    <p:extLst>
      <p:ext uri="{BB962C8B-B14F-4D97-AF65-F5344CB8AC3E}">
        <p14:creationId xmlns:p14="http://schemas.microsoft.com/office/powerpoint/2010/main" val="2142947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- Vän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bild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480000" cy="6858001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sv-SE"/>
          </a:p>
        </p:txBody>
      </p:sp>
      <p:grpSp>
        <p:nvGrpSpPr>
          <p:cNvPr id="6" name="Grupp 5"/>
          <p:cNvGrpSpPr/>
          <p:nvPr userDrawn="1"/>
        </p:nvGrpSpPr>
        <p:grpSpPr>
          <a:xfrm>
            <a:off x="10747795" y="180000"/>
            <a:ext cx="1264205" cy="1025975"/>
            <a:chOff x="9801230" y="723163"/>
            <a:chExt cx="1264205" cy="1025975"/>
          </a:xfrm>
          <a:solidFill>
            <a:schemeClr val="bg1">
              <a:alpha val="15000"/>
            </a:schemeClr>
          </a:solidFill>
        </p:grpSpPr>
        <p:sp>
          <p:nvSpPr>
            <p:cNvPr id="7" name="Freeform 5"/>
            <p:cNvSpPr>
              <a:spLocks/>
            </p:cNvSpPr>
            <p:nvPr userDrawn="1"/>
          </p:nvSpPr>
          <p:spPr bwMode="auto">
            <a:xfrm rot="16200000">
              <a:off x="10717619" y="1264738"/>
              <a:ext cx="343050" cy="352580"/>
            </a:xfrm>
            <a:custGeom>
              <a:avLst/>
              <a:gdLst>
                <a:gd name="T0" fmla="*/ 43 w 50"/>
                <a:gd name="T1" fmla="*/ 18 h 50"/>
                <a:gd name="T2" fmla="*/ 32 w 50"/>
                <a:gd name="T3" fmla="*/ 18 h 50"/>
                <a:gd name="T4" fmla="*/ 32 w 50"/>
                <a:gd name="T5" fmla="*/ 7 h 50"/>
                <a:gd name="T6" fmla="*/ 25 w 50"/>
                <a:gd name="T7" fmla="*/ 0 h 50"/>
                <a:gd name="T8" fmla="*/ 18 w 50"/>
                <a:gd name="T9" fmla="*/ 7 h 50"/>
                <a:gd name="T10" fmla="*/ 18 w 50"/>
                <a:gd name="T11" fmla="*/ 18 h 50"/>
                <a:gd name="T12" fmla="*/ 7 w 50"/>
                <a:gd name="T13" fmla="*/ 18 h 50"/>
                <a:gd name="T14" fmla="*/ 0 w 50"/>
                <a:gd name="T15" fmla="*/ 25 h 50"/>
                <a:gd name="T16" fmla="*/ 7 w 50"/>
                <a:gd name="T17" fmla="*/ 32 h 50"/>
                <a:gd name="T18" fmla="*/ 18 w 50"/>
                <a:gd name="T19" fmla="*/ 32 h 50"/>
                <a:gd name="T20" fmla="*/ 18 w 50"/>
                <a:gd name="T21" fmla="*/ 43 h 50"/>
                <a:gd name="T22" fmla="*/ 25 w 50"/>
                <a:gd name="T23" fmla="*/ 50 h 50"/>
                <a:gd name="T24" fmla="*/ 32 w 50"/>
                <a:gd name="T25" fmla="*/ 43 h 50"/>
                <a:gd name="T26" fmla="*/ 32 w 50"/>
                <a:gd name="T27" fmla="*/ 32 h 50"/>
                <a:gd name="T28" fmla="*/ 43 w 50"/>
                <a:gd name="T29" fmla="*/ 32 h 50"/>
                <a:gd name="T30" fmla="*/ 50 w 50"/>
                <a:gd name="T31" fmla="*/ 25 h 50"/>
                <a:gd name="T32" fmla="*/ 43 w 50"/>
                <a:gd name="T33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50">
                  <a:moveTo>
                    <a:pt x="43" y="18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9"/>
                    <a:pt x="3" y="32"/>
                    <a:pt x="7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7"/>
                    <a:pt x="21" y="50"/>
                    <a:pt x="25" y="50"/>
                  </a:cubicBezTo>
                  <a:cubicBezTo>
                    <a:pt x="29" y="50"/>
                    <a:pt x="32" y="47"/>
                    <a:pt x="32" y="4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7" y="32"/>
                    <a:pt x="50" y="29"/>
                    <a:pt x="50" y="25"/>
                  </a:cubicBezTo>
                  <a:cubicBezTo>
                    <a:pt x="50" y="21"/>
                    <a:pt x="47" y="1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 rot="16200000">
              <a:off x="10296747" y="1269504"/>
              <a:ext cx="343050" cy="343050"/>
            </a:xfrm>
            <a:custGeom>
              <a:avLst/>
              <a:gdLst>
                <a:gd name="T0" fmla="*/ 43 w 50"/>
                <a:gd name="T1" fmla="*/ 18 h 49"/>
                <a:gd name="T2" fmla="*/ 32 w 50"/>
                <a:gd name="T3" fmla="*/ 18 h 49"/>
                <a:gd name="T4" fmla="*/ 32 w 50"/>
                <a:gd name="T5" fmla="*/ 7 h 49"/>
                <a:gd name="T6" fmla="*/ 25 w 50"/>
                <a:gd name="T7" fmla="*/ 0 h 49"/>
                <a:gd name="T8" fmla="*/ 18 w 50"/>
                <a:gd name="T9" fmla="*/ 7 h 49"/>
                <a:gd name="T10" fmla="*/ 18 w 50"/>
                <a:gd name="T11" fmla="*/ 18 h 49"/>
                <a:gd name="T12" fmla="*/ 7 w 50"/>
                <a:gd name="T13" fmla="*/ 18 h 49"/>
                <a:gd name="T14" fmla="*/ 0 w 50"/>
                <a:gd name="T15" fmla="*/ 25 h 49"/>
                <a:gd name="T16" fmla="*/ 7 w 50"/>
                <a:gd name="T17" fmla="*/ 31 h 49"/>
                <a:gd name="T18" fmla="*/ 18 w 50"/>
                <a:gd name="T19" fmla="*/ 31 h 49"/>
                <a:gd name="T20" fmla="*/ 18 w 50"/>
                <a:gd name="T21" fmla="*/ 43 h 49"/>
                <a:gd name="T22" fmla="*/ 25 w 50"/>
                <a:gd name="T23" fmla="*/ 49 h 49"/>
                <a:gd name="T24" fmla="*/ 32 w 50"/>
                <a:gd name="T25" fmla="*/ 43 h 49"/>
                <a:gd name="T26" fmla="*/ 32 w 50"/>
                <a:gd name="T27" fmla="*/ 31 h 49"/>
                <a:gd name="T28" fmla="*/ 43 w 50"/>
                <a:gd name="T29" fmla="*/ 31 h 49"/>
                <a:gd name="T30" fmla="*/ 50 w 50"/>
                <a:gd name="T31" fmla="*/ 25 h 49"/>
                <a:gd name="T32" fmla="*/ 43 w 50"/>
                <a:gd name="T33" fmla="*/ 1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3" y="18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8"/>
                    <a:pt x="3" y="31"/>
                    <a:pt x="7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6"/>
                    <a:pt x="21" y="49"/>
                    <a:pt x="25" y="49"/>
                  </a:cubicBezTo>
                  <a:cubicBezTo>
                    <a:pt x="29" y="49"/>
                    <a:pt x="32" y="46"/>
                    <a:pt x="32" y="43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47" y="31"/>
                    <a:pt x="50" y="28"/>
                    <a:pt x="50" y="25"/>
                  </a:cubicBezTo>
                  <a:cubicBezTo>
                    <a:pt x="50" y="21"/>
                    <a:pt x="47" y="1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 rot="16200000">
              <a:off x="10716031" y="719987"/>
              <a:ext cx="346227" cy="352580"/>
            </a:xfrm>
            <a:custGeom>
              <a:avLst/>
              <a:gdLst>
                <a:gd name="T0" fmla="*/ 43 w 50"/>
                <a:gd name="T1" fmla="*/ 18 h 50"/>
                <a:gd name="T2" fmla="*/ 32 w 50"/>
                <a:gd name="T3" fmla="*/ 18 h 50"/>
                <a:gd name="T4" fmla="*/ 32 w 50"/>
                <a:gd name="T5" fmla="*/ 7 h 50"/>
                <a:gd name="T6" fmla="*/ 25 w 50"/>
                <a:gd name="T7" fmla="*/ 0 h 50"/>
                <a:gd name="T8" fmla="*/ 18 w 50"/>
                <a:gd name="T9" fmla="*/ 7 h 50"/>
                <a:gd name="T10" fmla="*/ 18 w 50"/>
                <a:gd name="T11" fmla="*/ 18 h 50"/>
                <a:gd name="T12" fmla="*/ 7 w 50"/>
                <a:gd name="T13" fmla="*/ 18 h 50"/>
                <a:gd name="T14" fmla="*/ 0 w 50"/>
                <a:gd name="T15" fmla="*/ 25 h 50"/>
                <a:gd name="T16" fmla="*/ 7 w 50"/>
                <a:gd name="T17" fmla="*/ 32 h 50"/>
                <a:gd name="T18" fmla="*/ 18 w 50"/>
                <a:gd name="T19" fmla="*/ 32 h 50"/>
                <a:gd name="T20" fmla="*/ 18 w 50"/>
                <a:gd name="T21" fmla="*/ 43 h 50"/>
                <a:gd name="T22" fmla="*/ 25 w 50"/>
                <a:gd name="T23" fmla="*/ 50 h 50"/>
                <a:gd name="T24" fmla="*/ 32 w 50"/>
                <a:gd name="T25" fmla="*/ 43 h 50"/>
                <a:gd name="T26" fmla="*/ 32 w 50"/>
                <a:gd name="T27" fmla="*/ 32 h 50"/>
                <a:gd name="T28" fmla="*/ 43 w 50"/>
                <a:gd name="T29" fmla="*/ 32 h 50"/>
                <a:gd name="T30" fmla="*/ 50 w 50"/>
                <a:gd name="T31" fmla="*/ 25 h 50"/>
                <a:gd name="T32" fmla="*/ 43 w 50"/>
                <a:gd name="T33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50">
                  <a:moveTo>
                    <a:pt x="43" y="18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9"/>
                    <a:pt x="3" y="32"/>
                    <a:pt x="7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7"/>
                    <a:pt x="21" y="50"/>
                    <a:pt x="25" y="50"/>
                  </a:cubicBezTo>
                  <a:cubicBezTo>
                    <a:pt x="29" y="50"/>
                    <a:pt x="32" y="47"/>
                    <a:pt x="32" y="4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7" y="32"/>
                    <a:pt x="50" y="29"/>
                    <a:pt x="50" y="25"/>
                  </a:cubicBezTo>
                  <a:cubicBezTo>
                    <a:pt x="50" y="21"/>
                    <a:pt x="47" y="1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3" name="Freeform 21"/>
            <p:cNvSpPr>
              <a:spLocks/>
            </p:cNvSpPr>
            <p:nvPr userDrawn="1"/>
          </p:nvSpPr>
          <p:spPr bwMode="auto">
            <a:xfrm rot="16200000">
              <a:off x="9804406" y="719987"/>
              <a:ext cx="346227" cy="352580"/>
            </a:xfrm>
            <a:custGeom>
              <a:avLst/>
              <a:gdLst>
                <a:gd name="T0" fmla="*/ 43 w 50"/>
                <a:gd name="T1" fmla="*/ 18 h 50"/>
                <a:gd name="T2" fmla="*/ 32 w 50"/>
                <a:gd name="T3" fmla="*/ 18 h 50"/>
                <a:gd name="T4" fmla="*/ 32 w 50"/>
                <a:gd name="T5" fmla="*/ 7 h 50"/>
                <a:gd name="T6" fmla="*/ 25 w 50"/>
                <a:gd name="T7" fmla="*/ 0 h 50"/>
                <a:gd name="T8" fmla="*/ 18 w 50"/>
                <a:gd name="T9" fmla="*/ 7 h 50"/>
                <a:gd name="T10" fmla="*/ 18 w 50"/>
                <a:gd name="T11" fmla="*/ 18 h 50"/>
                <a:gd name="T12" fmla="*/ 7 w 50"/>
                <a:gd name="T13" fmla="*/ 18 h 50"/>
                <a:gd name="T14" fmla="*/ 0 w 50"/>
                <a:gd name="T15" fmla="*/ 25 h 50"/>
                <a:gd name="T16" fmla="*/ 7 w 50"/>
                <a:gd name="T17" fmla="*/ 32 h 50"/>
                <a:gd name="T18" fmla="*/ 18 w 50"/>
                <a:gd name="T19" fmla="*/ 32 h 50"/>
                <a:gd name="T20" fmla="*/ 18 w 50"/>
                <a:gd name="T21" fmla="*/ 43 h 50"/>
                <a:gd name="T22" fmla="*/ 25 w 50"/>
                <a:gd name="T23" fmla="*/ 50 h 50"/>
                <a:gd name="T24" fmla="*/ 32 w 50"/>
                <a:gd name="T25" fmla="*/ 43 h 50"/>
                <a:gd name="T26" fmla="*/ 32 w 50"/>
                <a:gd name="T27" fmla="*/ 32 h 50"/>
                <a:gd name="T28" fmla="*/ 43 w 50"/>
                <a:gd name="T29" fmla="*/ 32 h 50"/>
                <a:gd name="T30" fmla="*/ 50 w 50"/>
                <a:gd name="T31" fmla="*/ 25 h 50"/>
                <a:gd name="T32" fmla="*/ 43 w 50"/>
                <a:gd name="T33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50">
                  <a:moveTo>
                    <a:pt x="43" y="18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9"/>
                    <a:pt x="3" y="32"/>
                    <a:pt x="7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7"/>
                    <a:pt x="21" y="50"/>
                    <a:pt x="25" y="50"/>
                  </a:cubicBezTo>
                  <a:cubicBezTo>
                    <a:pt x="29" y="50"/>
                    <a:pt x="32" y="47"/>
                    <a:pt x="32" y="4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7" y="32"/>
                    <a:pt x="50" y="29"/>
                    <a:pt x="50" y="25"/>
                  </a:cubicBezTo>
                  <a:cubicBezTo>
                    <a:pt x="50" y="21"/>
                    <a:pt x="47" y="1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4" name="Freeform 23"/>
            <p:cNvSpPr>
              <a:spLocks/>
            </p:cNvSpPr>
            <p:nvPr userDrawn="1"/>
          </p:nvSpPr>
          <p:spPr bwMode="auto">
            <a:xfrm rot="16200000">
              <a:off x="10018813" y="1401323"/>
              <a:ext cx="343050" cy="352580"/>
            </a:xfrm>
            <a:custGeom>
              <a:avLst/>
              <a:gdLst>
                <a:gd name="T0" fmla="*/ 43 w 50"/>
                <a:gd name="T1" fmla="*/ 18 h 50"/>
                <a:gd name="T2" fmla="*/ 32 w 50"/>
                <a:gd name="T3" fmla="*/ 18 h 50"/>
                <a:gd name="T4" fmla="*/ 32 w 50"/>
                <a:gd name="T5" fmla="*/ 7 h 50"/>
                <a:gd name="T6" fmla="*/ 25 w 50"/>
                <a:gd name="T7" fmla="*/ 0 h 50"/>
                <a:gd name="T8" fmla="*/ 18 w 50"/>
                <a:gd name="T9" fmla="*/ 7 h 50"/>
                <a:gd name="T10" fmla="*/ 18 w 50"/>
                <a:gd name="T11" fmla="*/ 18 h 50"/>
                <a:gd name="T12" fmla="*/ 7 w 50"/>
                <a:gd name="T13" fmla="*/ 18 h 50"/>
                <a:gd name="T14" fmla="*/ 0 w 50"/>
                <a:gd name="T15" fmla="*/ 25 h 50"/>
                <a:gd name="T16" fmla="*/ 7 w 50"/>
                <a:gd name="T17" fmla="*/ 32 h 50"/>
                <a:gd name="T18" fmla="*/ 18 w 50"/>
                <a:gd name="T19" fmla="*/ 32 h 50"/>
                <a:gd name="T20" fmla="*/ 18 w 50"/>
                <a:gd name="T21" fmla="*/ 43 h 50"/>
                <a:gd name="T22" fmla="*/ 25 w 50"/>
                <a:gd name="T23" fmla="*/ 50 h 50"/>
                <a:gd name="T24" fmla="*/ 32 w 50"/>
                <a:gd name="T25" fmla="*/ 43 h 50"/>
                <a:gd name="T26" fmla="*/ 32 w 50"/>
                <a:gd name="T27" fmla="*/ 32 h 50"/>
                <a:gd name="T28" fmla="*/ 43 w 50"/>
                <a:gd name="T29" fmla="*/ 32 h 50"/>
                <a:gd name="T30" fmla="*/ 50 w 50"/>
                <a:gd name="T31" fmla="*/ 25 h 50"/>
                <a:gd name="T32" fmla="*/ 43 w 50"/>
                <a:gd name="T33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50">
                  <a:moveTo>
                    <a:pt x="43" y="18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9"/>
                    <a:pt x="3" y="32"/>
                    <a:pt x="7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7"/>
                    <a:pt x="21" y="50"/>
                    <a:pt x="25" y="50"/>
                  </a:cubicBezTo>
                  <a:cubicBezTo>
                    <a:pt x="29" y="50"/>
                    <a:pt x="32" y="47"/>
                    <a:pt x="32" y="4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7" y="32"/>
                    <a:pt x="50" y="29"/>
                    <a:pt x="50" y="25"/>
                  </a:cubicBezTo>
                  <a:cubicBezTo>
                    <a:pt x="50" y="21"/>
                    <a:pt x="47" y="1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</p:grpSp>
      <p:sp>
        <p:nvSpPr>
          <p:cNvPr id="16" name="Platshållare för innehåll 2"/>
          <p:cNvSpPr>
            <a:spLocks noGrp="1"/>
          </p:cNvSpPr>
          <p:nvPr>
            <p:ph idx="1"/>
          </p:nvPr>
        </p:nvSpPr>
        <p:spPr>
          <a:xfrm>
            <a:off x="6669489" y="1808163"/>
            <a:ext cx="4680000" cy="4392612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Rubrik 3"/>
          <p:cNvSpPr>
            <a:spLocks noGrp="1"/>
          </p:cNvSpPr>
          <p:nvPr>
            <p:ph type="title" hasCustomPrompt="1"/>
          </p:nvPr>
        </p:nvSpPr>
        <p:spPr>
          <a:xfrm>
            <a:off x="6669489" y="368300"/>
            <a:ext cx="4680000" cy="1331913"/>
          </a:xfrm>
        </p:spPr>
        <p:txBody>
          <a:bodyPr/>
          <a:lstStyle>
            <a:lvl1pPr>
              <a:defRPr/>
            </a:lvl1pPr>
          </a:lstStyle>
          <a:p>
            <a:r>
              <a:rPr lang="sv-SE"/>
              <a:t>Rubrik</a:t>
            </a:r>
          </a:p>
        </p:txBody>
      </p:sp>
    </p:spTree>
    <p:extLst>
      <p:ext uri="{BB962C8B-B14F-4D97-AF65-F5344CB8AC3E}">
        <p14:creationId xmlns:p14="http://schemas.microsoft.com/office/powerpoint/2010/main" val="2536522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- Helskä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bild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201525" cy="6858001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71456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- Centrer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bild 4"/>
          <p:cNvSpPr>
            <a:spLocks noGrp="1"/>
          </p:cNvSpPr>
          <p:nvPr>
            <p:ph type="pic" sz="quarter" idx="10"/>
          </p:nvPr>
        </p:nvSpPr>
        <p:spPr>
          <a:xfrm>
            <a:off x="839788" y="657225"/>
            <a:ext cx="10512426" cy="554355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80858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8300"/>
            <a:ext cx="10515600" cy="1331913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sv-SE"/>
              <a:t>Rubrik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08163"/>
            <a:ext cx="10515600" cy="439261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grpSp>
        <p:nvGrpSpPr>
          <p:cNvPr id="144" name="Grupp 143"/>
          <p:cNvGrpSpPr/>
          <p:nvPr userDrawn="1"/>
        </p:nvGrpSpPr>
        <p:grpSpPr>
          <a:xfrm>
            <a:off x="9096070" y="180000"/>
            <a:ext cx="2915930" cy="1432553"/>
            <a:chOff x="5457511" y="4506023"/>
            <a:chExt cx="2915930" cy="1432553"/>
          </a:xfrm>
          <a:solidFill>
            <a:schemeClr val="bg1">
              <a:alpha val="15000"/>
            </a:schemeClr>
          </a:solidFill>
        </p:grpSpPr>
        <p:sp>
          <p:nvSpPr>
            <p:cNvPr id="111" name="Freeform 7"/>
            <p:cNvSpPr>
              <a:spLocks/>
            </p:cNvSpPr>
            <p:nvPr userDrawn="1"/>
          </p:nvSpPr>
          <p:spPr bwMode="auto">
            <a:xfrm rot="16200000">
              <a:off x="8025626" y="5590761"/>
              <a:ext cx="343050" cy="352580"/>
            </a:xfrm>
            <a:custGeom>
              <a:avLst/>
              <a:gdLst>
                <a:gd name="T0" fmla="*/ 43 w 50"/>
                <a:gd name="T1" fmla="*/ 18 h 50"/>
                <a:gd name="T2" fmla="*/ 32 w 50"/>
                <a:gd name="T3" fmla="*/ 18 h 50"/>
                <a:gd name="T4" fmla="*/ 32 w 50"/>
                <a:gd name="T5" fmla="*/ 7 h 50"/>
                <a:gd name="T6" fmla="*/ 25 w 50"/>
                <a:gd name="T7" fmla="*/ 0 h 50"/>
                <a:gd name="T8" fmla="*/ 18 w 50"/>
                <a:gd name="T9" fmla="*/ 7 h 50"/>
                <a:gd name="T10" fmla="*/ 18 w 50"/>
                <a:gd name="T11" fmla="*/ 18 h 50"/>
                <a:gd name="T12" fmla="*/ 7 w 50"/>
                <a:gd name="T13" fmla="*/ 18 h 50"/>
                <a:gd name="T14" fmla="*/ 0 w 50"/>
                <a:gd name="T15" fmla="*/ 25 h 50"/>
                <a:gd name="T16" fmla="*/ 7 w 50"/>
                <a:gd name="T17" fmla="*/ 32 h 50"/>
                <a:gd name="T18" fmla="*/ 18 w 50"/>
                <a:gd name="T19" fmla="*/ 32 h 50"/>
                <a:gd name="T20" fmla="*/ 18 w 50"/>
                <a:gd name="T21" fmla="*/ 43 h 50"/>
                <a:gd name="T22" fmla="*/ 25 w 50"/>
                <a:gd name="T23" fmla="*/ 50 h 50"/>
                <a:gd name="T24" fmla="*/ 32 w 50"/>
                <a:gd name="T25" fmla="*/ 43 h 50"/>
                <a:gd name="T26" fmla="*/ 32 w 50"/>
                <a:gd name="T27" fmla="*/ 32 h 50"/>
                <a:gd name="T28" fmla="*/ 43 w 50"/>
                <a:gd name="T29" fmla="*/ 32 h 50"/>
                <a:gd name="T30" fmla="*/ 50 w 50"/>
                <a:gd name="T31" fmla="*/ 25 h 50"/>
                <a:gd name="T32" fmla="*/ 43 w 50"/>
                <a:gd name="T33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50">
                  <a:moveTo>
                    <a:pt x="43" y="18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9"/>
                    <a:pt x="3" y="32"/>
                    <a:pt x="7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7"/>
                    <a:pt x="21" y="50"/>
                    <a:pt x="25" y="50"/>
                  </a:cubicBezTo>
                  <a:cubicBezTo>
                    <a:pt x="29" y="50"/>
                    <a:pt x="32" y="47"/>
                    <a:pt x="32" y="4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7" y="32"/>
                    <a:pt x="50" y="29"/>
                    <a:pt x="50" y="25"/>
                  </a:cubicBezTo>
                  <a:cubicBezTo>
                    <a:pt x="50" y="21"/>
                    <a:pt x="47" y="1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28" name="Freeform 25"/>
            <p:cNvSpPr>
              <a:spLocks/>
            </p:cNvSpPr>
            <p:nvPr userDrawn="1"/>
          </p:nvSpPr>
          <p:spPr bwMode="auto">
            <a:xfrm rot="16200000">
              <a:off x="7742927" y="4771252"/>
              <a:ext cx="343050" cy="352580"/>
            </a:xfrm>
            <a:custGeom>
              <a:avLst/>
              <a:gdLst>
                <a:gd name="T0" fmla="*/ 43 w 50"/>
                <a:gd name="T1" fmla="*/ 18 h 50"/>
                <a:gd name="T2" fmla="*/ 32 w 50"/>
                <a:gd name="T3" fmla="*/ 18 h 50"/>
                <a:gd name="T4" fmla="*/ 32 w 50"/>
                <a:gd name="T5" fmla="*/ 7 h 50"/>
                <a:gd name="T6" fmla="*/ 25 w 50"/>
                <a:gd name="T7" fmla="*/ 0 h 50"/>
                <a:gd name="T8" fmla="*/ 18 w 50"/>
                <a:gd name="T9" fmla="*/ 7 h 50"/>
                <a:gd name="T10" fmla="*/ 18 w 50"/>
                <a:gd name="T11" fmla="*/ 18 h 50"/>
                <a:gd name="T12" fmla="*/ 7 w 50"/>
                <a:gd name="T13" fmla="*/ 18 h 50"/>
                <a:gd name="T14" fmla="*/ 0 w 50"/>
                <a:gd name="T15" fmla="*/ 25 h 50"/>
                <a:gd name="T16" fmla="*/ 7 w 50"/>
                <a:gd name="T17" fmla="*/ 32 h 50"/>
                <a:gd name="T18" fmla="*/ 18 w 50"/>
                <a:gd name="T19" fmla="*/ 32 h 50"/>
                <a:gd name="T20" fmla="*/ 18 w 50"/>
                <a:gd name="T21" fmla="*/ 43 h 50"/>
                <a:gd name="T22" fmla="*/ 25 w 50"/>
                <a:gd name="T23" fmla="*/ 50 h 50"/>
                <a:gd name="T24" fmla="*/ 32 w 50"/>
                <a:gd name="T25" fmla="*/ 43 h 50"/>
                <a:gd name="T26" fmla="*/ 32 w 50"/>
                <a:gd name="T27" fmla="*/ 32 h 50"/>
                <a:gd name="T28" fmla="*/ 43 w 50"/>
                <a:gd name="T29" fmla="*/ 32 h 50"/>
                <a:gd name="T30" fmla="*/ 50 w 50"/>
                <a:gd name="T31" fmla="*/ 25 h 50"/>
                <a:gd name="T32" fmla="*/ 43 w 50"/>
                <a:gd name="T33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50">
                  <a:moveTo>
                    <a:pt x="43" y="18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9"/>
                    <a:pt x="3" y="32"/>
                    <a:pt x="7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7"/>
                    <a:pt x="21" y="50"/>
                    <a:pt x="25" y="50"/>
                  </a:cubicBezTo>
                  <a:cubicBezTo>
                    <a:pt x="29" y="50"/>
                    <a:pt x="32" y="47"/>
                    <a:pt x="32" y="4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6" y="32"/>
                    <a:pt x="50" y="29"/>
                    <a:pt x="50" y="25"/>
                  </a:cubicBezTo>
                  <a:cubicBezTo>
                    <a:pt x="50" y="21"/>
                    <a:pt x="46" y="1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29" name="Freeform 26"/>
            <p:cNvSpPr>
              <a:spLocks/>
            </p:cNvSpPr>
            <p:nvPr userDrawn="1"/>
          </p:nvSpPr>
          <p:spPr bwMode="auto">
            <a:xfrm rot="16200000">
              <a:off x="7326819" y="4771252"/>
              <a:ext cx="343050" cy="352580"/>
            </a:xfrm>
            <a:custGeom>
              <a:avLst/>
              <a:gdLst>
                <a:gd name="T0" fmla="*/ 43 w 50"/>
                <a:gd name="T1" fmla="*/ 18 h 50"/>
                <a:gd name="T2" fmla="*/ 32 w 50"/>
                <a:gd name="T3" fmla="*/ 18 h 50"/>
                <a:gd name="T4" fmla="*/ 32 w 50"/>
                <a:gd name="T5" fmla="*/ 7 h 50"/>
                <a:gd name="T6" fmla="*/ 25 w 50"/>
                <a:gd name="T7" fmla="*/ 0 h 50"/>
                <a:gd name="T8" fmla="*/ 18 w 50"/>
                <a:gd name="T9" fmla="*/ 7 h 50"/>
                <a:gd name="T10" fmla="*/ 18 w 50"/>
                <a:gd name="T11" fmla="*/ 18 h 50"/>
                <a:gd name="T12" fmla="*/ 7 w 50"/>
                <a:gd name="T13" fmla="*/ 18 h 50"/>
                <a:gd name="T14" fmla="*/ 0 w 50"/>
                <a:gd name="T15" fmla="*/ 25 h 50"/>
                <a:gd name="T16" fmla="*/ 7 w 50"/>
                <a:gd name="T17" fmla="*/ 32 h 50"/>
                <a:gd name="T18" fmla="*/ 18 w 50"/>
                <a:gd name="T19" fmla="*/ 32 h 50"/>
                <a:gd name="T20" fmla="*/ 18 w 50"/>
                <a:gd name="T21" fmla="*/ 43 h 50"/>
                <a:gd name="T22" fmla="*/ 25 w 50"/>
                <a:gd name="T23" fmla="*/ 50 h 50"/>
                <a:gd name="T24" fmla="*/ 32 w 50"/>
                <a:gd name="T25" fmla="*/ 43 h 50"/>
                <a:gd name="T26" fmla="*/ 32 w 50"/>
                <a:gd name="T27" fmla="*/ 32 h 50"/>
                <a:gd name="T28" fmla="*/ 43 w 50"/>
                <a:gd name="T29" fmla="*/ 32 h 50"/>
                <a:gd name="T30" fmla="*/ 50 w 50"/>
                <a:gd name="T31" fmla="*/ 25 h 50"/>
                <a:gd name="T32" fmla="*/ 43 w 50"/>
                <a:gd name="T33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50">
                  <a:moveTo>
                    <a:pt x="43" y="18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9"/>
                    <a:pt x="3" y="32"/>
                    <a:pt x="7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7"/>
                    <a:pt x="21" y="50"/>
                    <a:pt x="25" y="50"/>
                  </a:cubicBezTo>
                  <a:cubicBezTo>
                    <a:pt x="29" y="50"/>
                    <a:pt x="32" y="47"/>
                    <a:pt x="32" y="4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6" y="32"/>
                    <a:pt x="50" y="29"/>
                    <a:pt x="50" y="25"/>
                  </a:cubicBezTo>
                  <a:cubicBezTo>
                    <a:pt x="50" y="21"/>
                    <a:pt x="46" y="1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30" name="Freeform 27"/>
            <p:cNvSpPr>
              <a:spLocks/>
            </p:cNvSpPr>
            <p:nvPr userDrawn="1"/>
          </p:nvSpPr>
          <p:spPr bwMode="auto">
            <a:xfrm rot="16200000">
              <a:off x="7742927" y="5184183"/>
              <a:ext cx="343050" cy="352580"/>
            </a:xfrm>
            <a:custGeom>
              <a:avLst/>
              <a:gdLst>
                <a:gd name="T0" fmla="*/ 43 w 50"/>
                <a:gd name="T1" fmla="*/ 18 h 50"/>
                <a:gd name="T2" fmla="*/ 32 w 50"/>
                <a:gd name="T3" fmla="*/ 18 h 50"/>
                <a:gd name="T4" fmla="*/ 32 w 50"/>
                <a:gd name="T5" fmla="*/ 7 h 50"/>
                <a:gd name="T6" fmla="*/ 25 w 50"/>
                <a:gd name="T7" fmla="*/ 0 h 50"/>
                <a:gd name="T8" fmla="*/ 18 w 50"/>
                <a:gd name="T9" fmla="*/ 7 h 50"/>
                <a:gd name="T10" fmla="*/ 18 w 50"/>
                <a:gd name="T11" fmla="*/ 18 h 50"/>
                <a:gd name="T12" fmla="*/ 7 w 50"/>
                <a:gd name="T13" fmla="*/ 18 h 50"/>
                <a:gd name="T14" fmla="*/ 0 w 50"/>
                <a:gd name="T15" fmla="*/ 25 h 50"/>
                <a:gd name="T16" fmla="*/ 7 w 50"/>
                <a:gd name="T17" fmla="*/ 32 h 50"/>
                <a:gd name="T18" fmla="*/ 18 w 50"/>
                <a:gd name="T19" fmla="*/ 32 h 50"/>
                <a:gd name="T20" fmla="*/ 18 w 50"/>
                <a:gd name="T21" fmla="*/ 43 h 50"/>
                <a:gd name="T22" fmla="*/ 25 w 50"/>
                <a:gd name="T23" fmla="*/ 50 h 50"/>
                <a:gd name="T24" fmla="*/ 32 w 50"/>
                <a:gd name="T25" fmla="*/ 43 h 50"/>
                <a:gd name="T26" fmla="*/ 32 w 50"/>
                <a:gd name="T27" fmla="*/ 32 h 50"/>
                <a:gd name="T28" fmla="*/ 43 w 50"/>
                <a:gd name="T29" fmla="*/ 32 h 50"/>
                <a:gd name="T30" fmla="*/ 50 w 50"/>
                <a:gd name="T31" fmla="*/ 25 h 50"/>
                <a:gd name="T32" fmla="*/ 43 w 50"/>
                <a:gd name="T33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50">
                  <a:moveTo>
                    <a:pt x="43" y="18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2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4" y="18"/>
                    <a:pt x="0" y="21"/>
                    <a:pt x="0" y="25"/>
                  </a:cubicBezTo>
                  <a:cubicBezTo>
                    <a:pt x="0" y="29"/>
                    <a:pt x="4" y="32"/>
                    <a:pt x="7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7"/>
                    <a:pt x="22" y="50"/>
                    <a:pt x="25" y="50"/>
                  </a:cubicBezTo>
                  <a:cubicBezTo>
                    <a:pt x="29" y="50"/>
                    <a:pt x="32" y="47"/>
                    <a:pt x="32" y="4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7" y="32"/>
                    <a:pt x="50" y="29"/>
                    <a:pt x="50" y="25"/>
                  </a:cubicBezTo>
                  <a:cubicBezTo>
                    <a:pt x="50" y="21"/>
                    <a:pt x="47" y="1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33" name="Freeform 30"/>
            <p:cNvSpPr>
              <a:spLocks/>
            </p:cNvSpPr>
            <p:nvPr userDrawn="1"/>
          </p:nvSpPr>
          <p:spPr bwMode="auto">
            <a:xfrm rot="16200000">
              <a:off x="7047296" y="5317592"/>
              <a:ext cx="336698" cy="352580"/>
            </a:xfrm>
            <a:custGeom>
              <a:avLst/>
              <a:gdLst>
                <a:gd name="T0" fmla="*/ 43 w 49"/>
                <a:gd name="T1" fmla="*/ 18 h 50"/>
                <a:gd name="T2" fmla="*/ 31 w 49"/>
                <a:gd name="T3" fmla="*/ 18 h 50"/>
                <a:gd name="T4" fmla="*/ 31 w 49"/>
                <a:gd name="T5" fmla="*/ 7 h 50"/>
                <a:gd name="T6" fmla="*/ 25 w 49"/>
                <a:gd name="T7" fmla="*/ 0 h 50"/>
                <a:gd name="T8" fmla="*/ 18 w 49"/>
                <a:gd name="T9" fmla="*/ 7 h 50"/>
                <a:gd name="T10" fmla="*/ 18 w 49"/>
                <a:gd name="T11" fmla="*/ 18 h 50"/>
                <a:gd name="T12" fmla="*/ 7 w 49"/>
                <a:gd name="T13" fmla="*/ 18 h 50"/>
                <a:gd name="T14" fmla="*/ 0 w 49"/>
                <a:gd name="T15" fmla="*/ 25 h 50"/>
                <a:gd name="T16" fmla="*/ 7 w 49"/>
                <a:gd name="T17" fmla="*/ 32 h 50"/>
                <a:gd name="T18" fmla="*/ 18 w 49"/>
                <a:gd name="T19" fmla="*/ 32 h 50"/>
                <a:gd name="T20" fmla="*/ 18 w 49"/>
                <a:gd name="T21" fmla="*/ 43 h 50"/>
                <a:gd name="T22" fmla="*/ 25 w 49"/>
                <a:gd name="T23" fmla="*/ 50 h 50"/>
                <a:gd name="T24" fmla="*/ 31 w 49"/>
                <a:gd name="T25" fmla="*/ 43 h 50"/>
                <a:gd name="T26" fmla="*/ 31 w 49"/>
                <a:gd name="T27" fmla="*/ 32 h 50"/>
                <a:gd name="T28" fmla="*/ 43 w 49"/>
                <a:gd name="T29" fmla="*/ 32 h 50"/>
                <a:gd name="T30" fmla="*/ 49 w 49"/>
                <a:gd name="T31" fmla="*/ 25 h 50"/>
                <a:gd name="T32" fmla="*/ 43 w 49"/>
                <a:gd name="T33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" h="50">
                  <a:moveTo>
                    <a:pt x="43" y="18"/>
                  </a:moveTo>
                  <a:cubicBezTo>
                    <a:pt x="31" y="18"/>
                    <a:pt x="31" y="18"/>
                    <a:pt x="31" y="1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4"/>
                    <a:pt x="28" y="0"/>
                    <a:pt x="25" y="0"/>
                  </a:cubicBezTo>
                  <a:cubicBezTo>
                    <a:pt x="21" y="0"/>
                    <a:pt x="18" y="4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2"/>
                    <a:pt x="0" y="25"/>
                  </a:cubicBezTo>
                  <a:cubicBezTo>
                    <a:pt x="0" y="29"/>
                    <a:pt x="3" y="32"/>
                    <a:pt x="7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7"/>
                    <a:pt x="21" y="50"/>
                    <a:pt x="25" y="50"/>
                  </a:cubicBezTo>
                  <a:cubicBezTo>
                    <a:pt x="28" y="50"/>
                    <a:pt x="31" y="47"/>
                    <a:pt x="31" y="43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6" y="32"/>
                    <a:pt x="49" y="29"/>
                    <a:pt x="49" y="25"/>
                  </a:cubicBezTo>
                  <a:cubicBezTo>
                    <a:pt x="49" y="22"/>
                    <a:pt x="46" y="1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34" name="Freeform 31"/>
            <p:cNvSpPr>
              <a:spLocks/>
            </p:cNvSpPr>
            <p:nvPr userDrawn="1"/>
          </p:nvSpPr>
          <p:spPr bwMode="auto">
            <a:xfrm rot="16200000">
              <a:off x="6574014" y="5181007"/>
              <a:ext cx="336698" cy="352580"/>
            </a:xfrm>
            <a:custGeom>
              <a:avLst/>
              <a:gdLst>
                <a:gd name="T0" fmla="*/ 43 w 49"/>
                <a:gd name="T1" fmla="*/ 18 h 50"/>
                <a:gd name="T2" fmla="*/ 31 w 49"/>
                <a:gd name="T3" fmla="*/ 18 h 50"/>
                <a:gd name="T4" fmla="*/ 31 w 49"/>
                <a:gd name="T5" fmla="*/ 7 h 50"/>
                <a:gd name="T6" fmla="*/ 25 w 49"/>
                <a:gd name="T7" fmla="*/ 0 h 50"/>
                <a:gd name="T8" fmla="*/ 18 w 49"/>
                <a:gd name="T9" fmla="*/ 7 h 50"/>
                <a:gd name="T10" fmla="*/ 18 w 49"/>
                <a:gd name="T11" fmla="*/ 18 h 50"/>
                <a:gd name="T12" fmla="*/ 7 w 49"/>
                <a:gd name="T13" fmla="*/ 18 h 50"/>
                <a:gd name="T14" fmla="*/ 0 w 49"/>
                <a:gd name="T15" fmla="*/ 25 h 50"/>
                <a:gd name="T16" fmla="*/ 7 w 49"/>
                <a:gd name="T17" fmla="*/ 32 h 50"/>
                <a:gd name="T18" fmla="*/ 18 w 49"/>
                <a:gd name="T19" fmla="*/ 32 h 50"/>
                <a:gd name="T20" fmla="*/ 18 w 49"/>
                <a:gd name="T21" fmla="*/ 43 h 50"/>
                <a:gd name="T22" fmla="*/ 25 w 49"/>
                <a:gd name="T23" fmla="*/ 50 h 50"/>
                <a:gd name="T24" fmla="*/ 31 w 49"/>
                <a:gd name="T25" fmla="*/ 43 h 50"/>
                <a:gd name="T26" fmla="*/ 31 w 49"/>
                <a:gd name="T27" fmla="*/ 32 h 50"/>
                <a:gd name="T28" fmla="*/ 43 w 49"/>
                <a:gd name="T29" fmla="*/ 32 h 50"/>
                <a:gd name="T30" fmla="*/ 49 w 49"/>
                <a:gd name="T31" fmla="*/ 25 h 50"/>
                <a:gd name="T32" fmla="*/ 43 w 49"/>
                <a:gd name="T33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" h="50">
                  <a:moveTo>
                    <a:pt x="43" y="18"/>
                  </a:moveTo>
                  <a:cubicBezTo>
                    <a:pt x="31" y="18"/>
                    <a:pt x="31" y="18"/>
                    <a:pt x="31" y="1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4"/>
                    <a:pt x="28" y="0"/>
                    <a:pt x="25" y="0"/>
                  </a:cubicBezTo>
                  <a:cubicBezTo>
                    <a:pt x="21" y="0"/>
                    <a:pt x="18" y="4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2"/>
                    <a:pt x="0" y="25"/>
                  </a:cubicBezTo>
                  <a:cubicBezTo>
                    <a:pt x="0" y="29"/>
                    <a:pt x="3" y="32"/>
                    <a:pt x="7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7"/>
                    <a:pt x="21" y="50"/>
                    <a:pt x="25" y="50"/>
                  </a:cubicBezTo>
                  <a:cubicBezTo>
                    <a:pt x="28" y="50"/>
                    <a:pt x="31" y="47"/>
                    <a:pt x="31" y="43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6" y="32"/>
                    <a:pt x="49" y="29"/>
                    <a:pt x="49" y="25"/>
                  </a:cubicBezTo>
                  <a:cubicBezTo>
                    <a:pt x="49" y="22"/>
                    <a:pt x="46" y="1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35" name="Freeform 32"/>
            <p:cNvSpPr>
              <a:spLocks/>
            </p:cNvSpPr>
            <p:nvPr userDrawn="1"/>
          </p:nvSpPr>
          <p:spPr bwMode="auto">
            <a:xfrm rot="16200000">
              <a:off x="7954157" y="4502847"/>
              <a:ext cx="346227" cy="352580"/>
            </a:xfrm>
            <a:custGeom>
              <a:avLst/>
              <a:gdLst>
                <a:gd name="T0" fmla="*/ 43 w 50"/>
                <a:gd name="T1" fmla="*/ 18 h 50"/>
                <a:gd name="T2" fmla="*/ 32 w 50"/>
                <a:gd name="T3" fmla="*/ 18 h 50"/>
                <a:gd name="T4" fmla="*/ 32 w 50"/>
                <a:gd name="T5" fmla="*/ 7 h 50"/>
                <a:gd name="T6" fmla="*/ 25 w 50"/>
                <a:gd name="T7" fmla="*/ 0 h 50"/>
                <a:gd name="T8" fmla="*/ 18 w 50"/>
                <a:gd name="T9" fmla="*/ 7 h 50"/>
                <a:gd name="T10" fmla="*/ 18 w 50"/>
                <a:gd name="T11" fmla="*/ 18 h 50"/>
                <a:gd name="T12" fmla="*/ 7 w 50"/>
                <a:gd name="T13" fmla="*/ 18 h 50"/>
                <a:gd name="T14" fmla="*/ 0 w 50"/>
                <a:gd name="T15" fmla="*/ 25 h 50"/>
                <a:gd name="T16" fmla="*/ 7 w 50"/>
                <a:gd name="T17" fmla="*/ 32 h 50"/>
                <a:gd name="T18" fmla="*/ 18 w 50"/>
                <a:gd name="T19" fmla="*/ 32 h 50"/>
                <a:gd name="T20" fmla="*/ 18 w 50"/>
                <a:gd name="T21" fmla="*/ 43 h 50"/>
                <a:gd name="T22" fmla="*/ 25 w 50"/>
                <a:gd name="T23" fmla="*/ 50 h 50"/>
                <a:gd name="T24" fmla="*/ 32 w 50"/>
                <a:gd name="T25" fmla="*/ 43 h 50"/>
                <a:gd name="T26" fmla="*/ 32 w 50"/>
                <a:gd name="T27" fmla="*/ 32 h 50"/>
                <a:gd name="T28" fmla="*/ 43 w 50"/>
                <a:gd name="T29" fmla="*/ 32 h 50"/>
                <a:gd name="T30" fmla="*/ 50 w 50"/>
                <a:gd name="T31" fmla="*/ 25 h 50"/>
                <a:gd name="T32" fmla="*/ 43 w 50"/>
                <a:gd name="T33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50">
                  <a:moveTo>
                    <a:pt x="43" y="18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9"/>
                    <a:pt x="3" y="32"/>
                    <a:pt x="7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7"/>
                    <a:pt x="21" y="50"/>
                    <a:pt x="25" y="50"/>
                  </a:cubicBezTo>
                  <a:cubicBezTo>
                    <a:pt x="29" y="50"/>
                    <a:pt x="32" y="47"/>
                    <a:pt x="32" y="4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7" y="32"/>
                    <a:pt x="50" y="29"/>
                    <a:pt x="50" y="25"/>
                  </a:cubicBezTo>
                  <a:cubicBezTo>
                    <a:pt x="50" y="21"/>
                    <a:pt x="47" y="1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36" name="Freeform 33"/>
            <p:cNvSpPr>
              <a:spLocks/>
            </p:cNvSpPr>
            <p:nvPr userDrawn="1"/>
          </p:nvSpPr>
          <p:spPr bwMode="auto">
            <a:xfrm rot="16200000">
              <a:off x="6348490" y="4774429"/>
              <a:ext cx="343050" cy="346227"/>
            </a:xfrm>
            <a:custGeom>
              <a:avLst/>
              <a:gdLst>
                <a:gd name="T0" fmla="*/ 43 w 50"/>
                <a:gd name="T1" fmla="*/ 18 h 49"/>
                <a:gd name="T2" fmla="*/ 32 w 50"/>
                <a:gd name="T3" fmla="*/ 18 h 49"/>
                <a:gd name="T4" fmla="*/ 32 w 50"/>
                <a:gd name="T5" fmla="*/ 6 h 49"/>
                <a:gd name="T6" fmla="*/ 25 w 50"/>
                <a:gd name="T7" fmla="*/ 0 h 49"/>
                <a:gd name="T8" fmla="*/ 18 w 50"/>
                <a:gd name="T9" fmla="*/ 6 h 49"/>
                <a:gd name="T10" fmla="*/ 18 w 50"/>
                <a:gd name="T11" fmla="*/ 18 h 49"/>
                <a:gd name="T12" fmla="*/ 7 w 50"/>
                <a:gd name="T13" fmla="*/ 18 h 49"/>
                <a:gd name="T14" fmla="*/ 0 w 50"/>
                <a:gd name="T15" fmla="*/ 24 h 49"/>
                <a:gd name="T16" fmla="*/ 7 w 50"/>
                <a:gd name="T17" fmla="*/ 31 h 49"/>
                <a:gd name="T18" fmla="*/ 18 w 50"/>
                <a:gd name="T19" fmla="*/ 31 h 49"/>
                <a:gd name="T20" fmla="*/ 18 w 50"/>
                <a:gd name="T21" fmla="*/ 42 h 49"/>
                <a:gd name="T22" fmla="*/ 25 w 50"/>
                <a:gd name="T23" fmla="*/ 49 h 49"/>
                <a:gd name="T24" fmla="*/ 32 w 50"/>
                <a:gd name="T25" fmla="*/ 42 h 49"/>
                <a:gd name="T26" fmla="*/ 32 w 50"/>
                <a:gd name="T27" fmla="*/ 31 h 49"/>
                <a:gd name="T28" fmla="*/ 43 w 50"/>
                <a:gd name="T29" fmla="*/ 31 h 49"/>
                <a:gd name="T30" fmla="*/ 50 w 50"/>
                <a:gd name="T31" fmla="*/ 24 h 49"/>
                <a:gd name="T32" fmla="*/ 43 w 50"/>
                <a:gd name="T33" fmla="*/ 1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3" y="18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1" y="0"/>
                    <a:pt x="18" y="3"/>
                    <a:pt x="18" y="6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4"/>
                  </a:cubicBezTo>
                  <a:cubicBezTo>
                    <a:pt x="0" y="28"/>
                    <a:pt x="3" y="31"/>
                    <a:pt x="7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6"/>
                    <a:pt x="21" y="49"/>
                    <a:pt x="25" y="49"/>
                  </a:cubicBezTo>
                  <a:cubicBezTo>
                    <a:pt x="29" y="49"/>
                    <a:pt x="32" y="46"/>
                    <a:pt x="32" y="42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46" y="31"/>
                    <a:pt x="50" y="28"/>
                    <a:pt x="50" y="24"/>
                  </a:cubicBezTo>
                  <a:cubicBezTo>
                    <a:pt x="50" y="21"/>
                    <a:pt x="46" y="1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37" name="Freeform 34"/>
            <p:cNvSpPr>
              <a:spLocks/>
            </p:cNvSpPr>
            <p:nvPr userDrawn="1"/>
          </p:nvSpPr>
          <p:spPr bwMode="auto">
            <a:xfrm rot="16200000">
              <a:off x="5929206" y="4771252"/>
              <a:ext cx="343050" cy="352580"/>
            </a:xfrm>
            <a:custGeom>
              <a:avLst/>
              <a:gdLst>
                <a:gd name="T0" fmla="*/ 43 w 50"/>
                <a:gd name="T1" fmla="*/ 18 h 50"/>
                <a:gd name="T2" fmla="*/ 32 w 50"/>
                <a:gd name="T3" fmla="*/ 18 h 50"/>
                <a:gd name="T4" fmla="*/ 32 w 50"/>
                <a:gd name="T5" fmla="*/ 7 h 50"/>
                <a:gd name="T6" fmla="*/ 25 w 50"/>
                <a:gd name="T7" fmla="*/ 0 h 50"/>
                <a:gd name="T8" fmla="*/ 18 w 50"/>
                <a:gd name="T9" fmla="*/ 7 h 50"/>
                <a:gd name="T10" fmla="*/ 18 w 50"/>
                <a:gd name="T11" fmla="*/ 18 h 50"/>
                <a:gd name="T12" fmla="*/ 7 w 50"/>
                <a:gd name="T13" fmla="*/ 18 h 50"/>
                <a:gd name="T14" fmla="*/ 0 w 50"/>
                <a:gd name="T15" fmla="*/ 25 h 50"/>
                <a:gd name="T16" fmla="*/ 7 w 50"/>
                <a:gd name="T17" fmla="*/ 32 h 50"/>
                <a:gd name="T18" fmla="*/ 18 w 50"/>
                <a:gd name="T19" fmla="*/ 32 h 50"/>
                <a:gd name="T20" fmla="*/ 18 w 50"/>
                <a:gd name="T21" fmla="*/ 43 h 50"/>
                <a:gd name="T22" fmla="*/ 25 w 50"/>
                <a:gd name="T23" fmla="*/ 50 h 50"/>
                <a:gd name="T24" fmla="*/ 32 w 50"/>
                <a:gd name="T25" fmla="*/ 43 h 50"/>
                <a:gd name="T26" fmla="*/ 32 w 50"/>
                <a:gd name="T27" fmla="*/ 32 h 50"/>
                <a:gd name="T28" fmla="*/ 43 w 50"/>
                <a:gd name="T29" fmla="*/ 32 h 50"/>
                <a:gd name="T30" fmla="*/ 50 w 50"/>
                <a:gd name="T31" fmla="*/ 25 h 50"/>
                <a:gd name="T32" fmla="*/ 43 w 50"/>
                <a:gd name="T33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50">
                  <a:moveTo>
                    <a:pt x="43" y="18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9"/>
                    <a:pt x="3" y="32"/>
                    <a:pt x="7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7"/>
                    <a:pt x="21" y="50"/>
                    <a:pt x="25" y="50"/>
                  </a:cubicBezTo>
                  <a:cubicBezTo>
                    <a:pt x="29" y="50"/>
                    <a:pt x="32" y="47"/>
                    <a:pt x="32" y="4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6" y="32"/>
                    <a:pt x="50" y="29"/>
                    <a:pt x="50" y="25"/>
                  </a:cubicBezTo>
                  <a:cubicBezTo>
                    <a:pt x="50" y="21"/>
                    <a:pt x="46" y="1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38" name="Freeform 35"/>
            <p:cNvSpPr>
              <a:spLocks/>
            </p:cNvSpPr>
            <p:nvPr userDrawn="1"/>
          </p:nvSpPr>
          <p:spPr bwMode="auto">
            <a:xfrm rot="16200000">
              <a:off x="6556544" y="4502847"/>
              <a:ext cx="346227" cy="352580"/>
            </a:xfrm>
            <a:custGeom>
              <a:avLst/>
              <a:gdLst>
                <a:gd name="T0" fmla="*/ 43 w 50"/>
                <a:gd name="T1" fmla="*/ 18 h 50"/>
                <a:gd name="T2" fmla="*/ 32 w 50"/>
                <a:gd name="T3" fmla="*/ 18 h 50"/>
                <a:gd name="T4" fmla="*/ 32 w 50"/>
                <a:gd name="T5" fmla="*/ 7 h 50"/>
                <a:gd name="T6" fmla="*/ 25 w 50"/>
                <a:gd name="T7" fmla="*/ 0 h 50"/>
                <a:gd name="T8" fmla="*/ 18 w 50"/>
                <a:gd name="T9" fmla="*/ 7 h 50"/>
                <a:gd name="T10" fmla="*/ 18 w 50"/>
                <a:gd name="T11" fmla="*/ 18 h 50"/>
                <a:gd name="T12" fmla="*/ 7 w 50"/>
                <a:gd name="T13" fmla="*/ 18 h 50"/>
                <a:gd name="T14" fmla="*/ 0 w 50"/>
                <a:gd name="T15" fmla="*/ 25 h 50"/>
                <a:gd name="T16" fmla="*/ 7 w 50"/>
                <a:gd name="T17" fmla="*/ 32 h 50"/>
                <a:gd name="T18" fmla="*/ 18 w 50"/>
                <a:gd name="T19" fmla="*/ 32 h 50"/>
                <a:gd name="T20" fmla="*/ 18 w 50"/>
                <a:gd name="T21" fmla="*/ 43 h 50"/>
                <a:gd name="T22" fmla="*/ 25 w 50"/>
                <a:gd name="T23" fmla="*/ 50 h 50"/>
                <a:gd name="T24" fmla="*/ 32 w 50"/>
                <a:gd name="T25" fmla="*/ 43 h 50"/>
                <a:gd name="T26" fmla="*/ 32 w 50"/>
                <a:gd name="T27" fmla="*/ 32 h 50"/>
                <a:gd name="T28" fmla="*/ 43 w 50"/>
                <a:gd name="T29" fmla="*/ 32 h 50"/>
                <a:gd name="T30" fmla="*/ 50 w 50"/>
                <a:gd name="T31" fmla="*/ 25 h 50"/>
                <a:gd name="T32" fmla="*/ 43 w 50"/>
                <a:gd name="T33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50">
                  <a:moveTo>
                    <a:pt x="43" y="18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9"/>
                    <a:pt x="3" y="32"/>
                    <a:pt x="7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7"/>
                    <a:pt x="21" y="50"/>
                    <a:pt x="25" y="50"/>
                  </a:cubicBezTo>
                  <a:cubicBezTo>
                    <a:pt x="29" y="50"/>
                    <a:pt x="32" y="47"/>
                    <a:pt x="32" y="4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7" y="32"/>
                    <a:pt x="50" y="29"/>
                    <a:pt x="50" y="25"/>
                  </a:cubicBezTo>
                  <a:cubicBezTo>
                    <a:pt x="50" y="21"/>
                    <a:pt x="47" y="1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39" name="Freeform 36"/>
            <p:cNvSpPr>
              <a:spLocks/>
            </p:cNvSpPr>
            <p:nvPr userDrawn="1"/>
          </p:nvSpPr>
          <p:spPr bwMode="auto">
            <a:xfrm rot="16200000">
              <a:off x="7112412" y="4502847"/>
              <a:ext cx="346227" cy="352580"/>
            </a:xfrm>
            <a:custGeom>
              <a:avLst/>
              <a:gdLst>
                <a:gd name="T0" fmla="*/ 43 w 50"/>
                <a:gd name="T1" fmla="*/ 18 h 50"/>
                <a:gd name="T2" fmla="*/ 32 w 50"/>
                <a:gd name="T3" fmla="*/ 18 h 50"/>
                <a:gd name="T4" fmla="*/ 32 w 50"/>
                <a:gd name="T5" fmla="*/ 7 h 50"/>
                <a:gd name="T6" fmla="*/ 25 w 50"/>
                <a:gd name="T7" fmla="*/ 0 h 50"/>
                <a:gd name="T8" fmla="*/ 18 w 50"/>
                <a:gd name="T9" fmla="*/ 7 h 50"/>
                <a:gd name="T10" fmla="*/ 18 w 50"/>
                <a:gd name="T11" fmla="*/ 18 h 50"/>
                <a:gd name="T12" fmla="*/ 7 w 50"/>
                <a:gd name="T13" fmla="*/ 18 h 50"/>
                <a:gd name="T14" fmla="*/ 0 w 50"/>
                <a:gd name="T15" fmla="*/ 25 h 50"/>
                <a:gd name="T16" fmla="*/ 7 w 50"/>
                <a:gd name="T17" fmla="*/ 32 h 50"/>
                <a:gd name="T18" fmla="*/ 18 w 50"/>
                <a:gd name="T19" fmla="*/ 32 h 50"/>
                <a:gd name="T20" fmla="*/ 18 w 50"/>
                <a:gd name="T21" fmla="*/ 43 h 50"/>
                <a:gd name="T22" fmla="*/ 25 w 50"/>
                <a:gd name="T23" fmla="*/ 50 h 50"/>
                <a:gd name="T24" fmla="*/ 32 w 50"/>
                <a:gd name="T25" fmla="*/ 43 h 50"/>
                <a:gd name="T26" fmla="*/ 32 w 50"/>
                <a:gd name="T27" fmla="*/ 32 h 50"/>
                <a:gd name="T28" fmla="*/ 43 w 50"/>
                <a:gd name="T29" fmla="*/ 32 h 50"/>
                <a:gd name="T30" fmla="*/ 50 w 50"/>
                <a:gd name="T31" fmla="*/ 25 h 50"/>
                <a:gd name="T32" fmla="*/ 43 w 50"/>
                <a:gd name="T33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50">
                  <a:moveTo>
                    <a:pt x="43" y="18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9"/>
                    <a:pt x="3" y="32"/>
                    <a:pt x="7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7"/>
                    <a:pt x="21" y="50"/>
                    <a:pt x="25" y="50"/>
                  </a:cubicBezTo>
                  <a:cubicBezTo>
                    <a:pt x="29" y="50"/>
                    <a:pt x="32" y="47"/>
                    <a:pt x="32" y="4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7" y="32"/>
                    <a:pt x="50" y="29"/>
                    <a:pt x="50" y="25"/>
                  </a:cubicBezTo>
                  <a:cubicBezTo>
                    <a:pt x="50" y="21"/>
                    <a:pt x="47" y="1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40" name="Freeform 37"/>
            <p:cNvSpPr>
              <a:spLocks/>
            </p:cNvSpPr>
            <p:nvPr userDrawn="1"/>
          </p:nvSpPr>
          <p:spPr bwMode="auto">
            <a:xfrm rot="16200000">
              <a:off x="5465452" y="4498082"/>
              <a:ext cx="336698" cy="352580"/>
            </a:xfrm>
            <a:custGeom>
              <a:avLst/>
              <a:gdLst>
                <a:gd name="T0" fmla="*/ 42 w 49"/>
                <a:gd name="T1" fmla="*/ 18 h 50"/>
                <a:gd name="T2" fmla="*/ 31 w 49"/>
                <a:gd name="T3" fmla="*/ 18 h 50"/>
                <a:gd name="T4" fmla="*/ 31 w 49"/>
                <a:gd name="T5" fmla="*/ 7 h 50"/>
                <a:gd name="T6" fmla="*/ 25 w 49"/>
                <a:gd name="T7" fmla="*/ 0 h 50"/>
                <a:gd name="T8" fmla="*/ 18 w 49"/>
                <a:gd name="T9" fmla="*/ 7 h 50"/>
                <a:gd name="T10" fmla="*/ 18 w 49"/>
                <a:gd name="T11" fmla="*/ 18 h 50"/>
                <a:gd name="T12" fmla="*/ 7 w 49"/>
                <a:gd name="T13" fmla="*/ 18 h 50"/>
                <a:gd name="T14" fmla="*/ 0 w 49"/>
                <a:gd name="T15" fmla="*/ 25 h 50"/>
                <a:gd name="T16" fmla="*/ 7 w 49"/>
                <a:gd name="T17" fmla="*/ 32 h 50"/>
                <a:gd name="T18" fmla="*/ 18 w 49"/>
                <a:gd name="T19" fmla="*/ 32 h 50"/>
                <a:gd name="T20" fmla="*/ 18 w 49"/>
                <a:gd name="T21" fmla="*/ 43 h 50"/>
                <a:gd name="T22" fmla="*/ 25 w 49"/>
                <a:gd name="T23" fmla="*/ 50 h 50"/>
                <a:gd name="T24" fmla="*/ 31 w 49"/>
                <a:gd name="T25" fmla="*/ 43 h 50"/>
                <a:gd name="T26" fmla="*/ 31 w 49"/>
                <a:gd name="T27" fmla="*/ 32 h 50"/>
                <a:gd name="T28" fmla="*/ 42 w 49"/>
                <a:gd name="T29" fmla="*/ 32 h 50"/>
                <a:gd name="T30" fmla="*/ 49 w 49"/>
                <a:gd name="T31" fmla="*/ 25 h 50"/>
                <a:gd name="T32" fmla="*/ 42 w 49"/>
                <a:gd name="T33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" h="50">
                  <a:moveTo>
                    <a:pt x="42" y="18"/>
                  </a:moveTo>
                  <a:cubicBezTo>
                    <a:pt x="31" y="18"/>
                    <a:pt x="31" y="18"/>
                    <a:pt x="31" y="1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3"/>
                    <a:pt x="28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9"/>
                    <a:pt x="3" y="32"/>
                    <a:pt x="7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7"/>
                    <a:pt x="21" y="50"/>
                    <a:pt x="25" y="50"/>
                  </a:cubicBezTo>
                  <a:cubicBezTo>
                    <a:pt x="28" y="50"/>
                    <a:pt x="31" y="47"/>
                    <a:pt x="31" y="43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6" y="32"/>
                    <a:pt x="49" y="29"/>
                    <a:pt x="49" y="25"/>
                  </a:cubicBezTo>
                  <a:cubicBezTo>
                    <a:pt x="49" y="21"/>
                    <a:pt x="46" y="18"/>
                    <a:pt x="4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</p:grpSp>
      <p:sp>
        <p:nvSpPr>
          <p:cNvPr id="18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0" y="6426000"/>
            <a:ext cx="2880000" cy="432000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19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2496000" y="6426000"/>
            <a:ext cx="7200000" cy="43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20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9312000" y="6426000"/>
            <a:ext cx="2880000" cy="432000"/>
          </a:xfrm>
          <a:prstGeom prst="rect">
            <a:avLst/>
          </a:prstGeom>
        </p:spPr>
        <p:txBody>
          <a:bodyPr vert="horz" lIns="91440" tIns="45720" rIns="18000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CAB9DB8-63A8-4D11-8371-BF6D1BF40A21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715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Vivaldi" panose="03020602050506090804" pitchFamily="66" charset="0"/>
        <a:buChar char="•"/>
        <a:defRPr sz="2800" kern="1200">
          <a:solidFill>
            <a:schemeClr val="bg1"/>
          </a:solidFill>
          <a:latin typeface="Interstate Light" panose="02000506030000020004" pitchFamily="50" charset="0"/>
          <a:ea typeface="+mn-ea"/>
          <a:cs typeface="+mn-cs"/>
        </a:defRPr>
      </a:lvl1pPr>
      <a:lvl2pPr marL="540000" indent="-2700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Vivaldi" panose="03020602050506090804" pitchFamily="66" charset="0"/>
        <a:buChar char="•"/>
        <a:defRPr sz="2400" kern="1200">
          <a:solidFill>
            <a:schemeClr val="bg1"/>
          </a:solidFill>
          <a:latin typeface="Interstate Light" panose="02000506030000020004" pitchFamily="50" charset="0"/>
          <a:ea typeface="+mn-ea"/>
          <a:cs typeface="+mn-cs"/>
        </a:defRPr>
      </a:lvl2pPr>
      <a:lvl3pPr marL="720000" indent="-1800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Vivaldi" panose="03020602050506090804" pitchFamily="66" charset="0"/>
        <a:buChar char="•"/>
        <a:defRPr sz="2000" kern="1200">
          <a:solidFill>
            <a:schemeClr val="bg1"/>
          </a:solidFill>
          <a:latin typeface="Interstate Light" panose="02000506030000020004" pitchFamily="50" charset="0"/>
          <a:ea typeface="+mn-ea"/>
          <a:cs typeface="+mn-cs"/>
        </a:defRPr>
      </a:lvl3pPr>
      <a:lvl4pPr marL="900000" indent="-1800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Vivaldi" panose="03020602050506090804" pitchFamily="66" charset="0"/>
        <a:buChar char="•"/>
        <a:defRPr sz="1800" kern="1200">
          <a:solidFill>
            <a:schemeClr val="bg1"/>
          </a:solidFill>
          <a:latin typeface="Interstate Light" panose="02000506030000020004" pitchFamily="50" charset="0"/>
          <a:ea typeface="+mn-ea"/>
          <a:cs typeface="+mn-cs"/>
        </a:defRPr>
      </a:lvl4pPr>
      <a:lvl5pPr marL="1080000" indent="-1800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Vivaldi" panose="03020602050506090804" pitchFamily="66" charset="0"/>
        <a:buChar char="•"/>
        <a:defRPr sz="1800" kern="1200">
          <a:solidFill>
            <a:schemeClr val="bg1"/>
          </a:solidFill>
          <a:latin typeface="Interstate Light" panose="0200050603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>
          <p15:clr>
            <a:srgbClr val="A4A3A4"/>
          </p15:clr>
        </p15:guide>
        <p15:guide id="2" pos="7151">
          <p15:clr>
            <a:srgbClr val="A4A3A4"/>
          </p15:clr>
        </p15:guide>
        <p15:guide id="3" orient="horz" pos="232">
          <p15:clr>
            <a:srgbClr val="A4A3A4"/>
          </p15:clr>
        </p15:guide>
        <p15:guide id="5" orient="horz" pos="1139">
          <p15:clr>
            <a:srgbClr val="A4A3A4"/>
          </p15:clr>
        </p15:guide>
        <p15:guide id="6" orient="horz" pos="1071">
          <p15:clr>
            <a:srgbClr val="A4A3A4"/>
          </p15:clr>
        </p15:guide>
        <p15:guide id="7" orient="horz" pos="3906">
          <p15:clr>
            <a:srgbClr val="A4A3A4"/>
          </p15:clr>
        </p15:guide>
        <p15:guide id="8" pos="3772">
          <p15:clr>
            <a:srgbClr val="A4A3A4"/>
          </p15:clr>
        </p15:guide>
        <p15:guide id="9" pos="3908">
          <p15:clr>
            <a:srgbClr val="A4A3A4"/>
          </p15:clr>
        </p15:guide>
        <p15:guide id="10" orient="horz" pos="2160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mojipedia.org/red-heart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02446BB-0ED8-4E1E-A805-AB84ABF9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88" y="1817224"/>
            <a:ext cx="10512424" cy="1710192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Strangler Fig pattern for incremental modernization of ASP.NET applications</a:t>
            </a:r>
            <a:endParaRPr lang="sv-SE" sz="4800" dirty="0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A500522C-7950-4094-9AE8-1951D4FAF3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1320" y="4393067"/>
            <a:ext cx="5229225" cy="469220"/>
          </a:xfrm>
        </p:spPr>
        <p:txBody>
          <a:bodyPr/>
          <a:lstStyle/>
          <a:p>
            <a:r>
              <a:rPr lang="sv-SE" dirty="0"/>
              <a:t>Robert Folkesson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CB030480-C0D2-415C-8FE5-D00D5F31DEF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40641" y="4862287"/>
            <a:ext cx="5229225" cy="1332210"/>
          </a:xfrm>
        </p:spPr>
        <p:txBody>
          <a:bodyPr/>
          <a:lstStyle/>
          <a:p>
            <a:r>
              <a:rPr lang="sv-SE" dirty="0"/>
              <a:t>@</a:t>
            </a:r>
            <a:r>
              <a:rPr lang="sv-SE" dirty="0" err="1"/>
              <a:t>rfolkes</a:t>
            </a:r>
            <a:endParaRPr lang="sv-SE" dirty="0"/>
          </a:p>
          <a:p>
            <a:r>
              <a:rPr lang="sv-SE" dirty="0"/>
              <a:t>robert.folkesson@activesolution.se</a:t>
            </a:r>
          </a:p>
        </p:txBody>
      </p:sp>
      <p:pic>
        <p:nvPicPr>
          <p:cNvPr id="6" name="Picture 5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0A8E20AA-4519-40BE-A2D3-22BD416A2B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29"/>
          <a:stretch/>
        </p:blipFill>
        <p:spPr>
          <a:xfrm>
            <a:off x="292355" y="4453356"/>
            <a:ext cx="1089405" cy="123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008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ystem.Web is not available on Core 2.0 · Issue #838 · dotnet/core · GitHub">
            <a:extLst>
              <a:ext uri="{FF2B5EF4-FFF2-40B4-BE49-F238E27FC236}">
                <a16:creationId xmlns:a16="http://schemas.microsoft.com/office/drawing/2014/main" id="{07B0782B-0E2F-1E5F-6DB1-914036B8A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03388" y="1808163"/>
            <a:ext cx="8785224" cy="4392612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4577FE4-E883-857B-F62F-4E2916FC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8300"/>
            <a:ext cx="10515600" cy="1331913"/>
          </a:xfrm>
        </p:spPr>
        <p:txBody>
          <a:bodyPr anchor="ctr">
            <a:normAutofit/>
          </a:bodyPr>
          <a:lstStyle/>
          <a:p>
            <a:r>
              <a:rPr lang="sv-SE" dirty="0" err="1"/>
              <a:t>But</a:t>
            </a:r>
            <a:r>
              <a:rPr lang="sv-SE" dirty="0"/>
              <a:t> </a:t>
            </a: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about</a:t>
            </a:r>
            <a:r>
              <a:rPr lang="sv-SE" dirty="0"/>
              <a:t> sessions and </a:t>
            </a:r>
            <a:r>
              <a:rPr lang="sv-SE" dirty="0" err="1"/>
              <a:t>auth</a:t>
            </a:r>
            <a:r>
              <a:rPr lang="sv-S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34441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E25D0D-2A10-EBDB-0EBD-EEA861D3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8300"/>
            <a:ext cx="10515600" cy="1331913"/>
          </a:xfrm>
        </p:spPr>
        <p:txBody>
          <a:bodyPr anchor="ctr">
            <a:normAutofit/>
          </a:bodyPr>
          <a:lstStyle/>
          <a:p>
            <a:r>
              <a:rPr lang="en-US" dirty="0" err="1"/>
              <a:t>System.Web</a:t>
            </a:r>
            <a:r>
              <a:rPr lang="en-US" dirty="0"/>
              <a:t> adapters for ASP.NET Core</a:t>
            </a:r>
            <a:endParaRPr lang="sv-SE" dirty="0"/>
          </a:p>
        </p:txBody>
      </p:sp>
      <p:graphicFrame>
        <p:nvGraphicFramePr>
          <p:cNvPr id="7" name="Content Placeholder 1">
            <a:extLst>
              <a:ext uri="{FF2B5EF4-FFF2-40B4-BE49-F238E27FC236}">
                <a16:creationId xmlns:a16="http://schemas.microsoft.com/office/drawing/2014/main" id="{606E2831-F326-877B-4D66-1DF29A44D7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3197378"/>
              </p:ext>
            </p:extLst>
          </p:nvPr>
        </p:nvGraphicFramePr>
        <p:xfrm>
          <a:off x="838200" y="1808163"/>
          <a:ext cx="10515600" cy="4392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01250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18A38B-AEBC-6452-D20D-01D7843D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5400" dirty="0"/>
              <a:t>Demo: </a:t>
            </a:r>
            <a:br>
              <a:rPr lang="sv-SE" sz="5400" dirty="0"/>
            </a:br>
            <a:br>
              <a:rPr lang="sv-SE" sz="5400" dirty="0"/>
            </a:br>
            <a:r>
              <a:rPr lang="sv-SE" sz="5400" dirty="0"/>
              <a:t>YARP </a:t>
            </a:r>
            <a:r>
              <a:rPr lang="sv-SE" sz="5400" b="0" i="0" u="sng" dirty="0">
                <a:solidFill>
                  <a:srgbClr val="1A0DAB"/>
                </a:solidFill>
                <a:effectLst/>
                <a:latin typeface="arial" panose="020B0604020202020204" pitchFamily="34" charset="0"/>
                <a:hlinkClick r:id="rId2"/>
              </a:rPr>
              <a:t>❤️</a:t>
            </a:r>
            <a:r>
              <a:rPr lang="en-US" sz="5400" dirty="0" err="1"/>
              <a:t>System.Web</a:t>
            </a:r>
            <a:r>
              <a:rPr lang="en-US" sz="5400" dirty="0"/>
              <a:t> adapters </a:t>
            </a:r>
            <a:endParaRPr lang="sv-SE" sz="5400" dirty="0"/>
          </a:p>
        </p:txBody>
      </p:sp>
    </p:spTree>
    <p:extLst>
      <p:ext uri="{BB962C8B-B14F-4D97-AF65-F5344CB8AC3E}">
        <p14:creationId xmlns:p14="http://schemas.microsoft.com/office/powerpoint/2010/main" val="973663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66431-1701-0C7A-E4F6-67B1A6333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Demo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836004-52B8-C59D-8882-AB44E520E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852" y="2165052"/>
            <a:ext cx="6451879" cy="3450744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BFA22538-A6BB-0A68-10C5-BEA896A5F5BF}"/>
              </a:ext>
            </a:extLst>
          </p:cNvPr>
          <p:cNvSpPr/>
          <p:nvPr/>
        </p:nvSpPr>
        <p:spPr>
          <a:xfrm rot="5400000">
            <a:off x="7152615" y="3294984"/>
            <a:ext cx="223439" cy="14143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E7089D8C-3DA6-DDA4-CD57-BA9224F45ACA}"/>
              </a:ext>
            </a:extLst>
          </p:cNvPr>
          <p:cNvSpPr/>
          <p:nvPr/>
        </p:nvSpPr>
        <p:spPr>
          <a:xfrm rot="6736425">
            <a:off x="7274149" y="4186412"/>
            <a:ext cx="239496" cy="10450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1B0D0C-8083-4D23-8069-FF7728A7ECD7}"/>
              </a:ext>
            </a:extLst>
          </p:cNvPr>
          <p:cNvSpPr txBox="1"/>
          <p:nvPr/>
        </p:nvSpPr>
        <p:spPr>
          <a:xfrm>
            <a:off x="7971494" y="3803073"/>
            <a:ext cx="1769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b="1" dirty="0" err="1"/>
              <a:t>Legacy</a:t>
            </a:r>
            <a:r>
              <a:rPr lang="sv-SE" sz="1600" b="1" dirty="0"/>
              <a:t> ASP.NET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A36E32-261C-90D5-B9A7-CE39807D5468}"/>
              </a:ext>
            </a:extLst>
          </p:cNvPr>
          <p:cNvSpPr txBox="1"/>
          <p:nvPr/>
        </p:nvSpPr>
        <p:spPr>
          <a:xfrm>
            <a:off x="7922812" y="4646049"/>
            <a:ext cx="2321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b="1" dirty="0"/>
              <a:t>YARP + Web adapters</a:t>
            </a:r>
            <a:br>
              <a:rPr lang="sv-SE" sz="1600" b="1" dirty="0"/>
            </a:br>
            <a:r>
              <a:rPr lang="sv-SE" sz="1600" b="1" dirty="0"/>
              <a:t>+ ASP </a:t>
            </a:r>
            <a:r>
              <a:rPr lang="sv-SE" sz="1600" b="1" dirty="0" err="1"/>
              <a:t>NET.Core</a:t>
            </a:r>
            <a:endParaRPr lang="sv-SE" sz="1600" b="1" dirty="0"/>
          </a:p>
        </p:txBody>
      </p:sp>
    </p:spTree>
    <p:extLst>
      <p:ext uri="{BB962C8B-B14F-4D97-AF65-F5344CB8AC3E}">
        <p14:creationId xmlns:p14="http://schemas.microsoft.com/office/powerpoint/2010/main" val="1149672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6B01F8-E933-EBDF-D486-915A860A2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8300"/>
            <a:ext cx="10515600" cy="1331913"/>
          </a:xfrm>
        </p:spPr>
        <p:txBody>
          <a:bodyPr anchor="ctr">
            <a:normAutofit/>
          </a:bodyPr>
          <a:lstStyle/>
          <a:p>
            <a:r>
              <a:rPr lang="en-US" dirty="0"/>
              <a:t>What about authentication?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BDAB119B-62D2-5ED9-3707-7A1C09C97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2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returns a serialized </a:t>
            </a:r>
            <a:r>
              <a:rPr kumimoji="0" lang="sv-SE" altLang="sv-SE" sz="9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ClaimsPrincipal</a:t>
            </a:r>
            <a:r>
              <a:rPr kumimoji="0" lang="sv-SE" altLang="sv-SE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sv-SE" altLang="sv-S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15CA3C-9FD3-B945-01F8-F989765092AF}"/>
              </a:ext>
            </a:extLst>
          </p:cNvPr>
          <p:cNvSpPr txBox="1"/>
          <p:nvPr/>
        </p:nvSpPr>
        <p:spPr>
          <a:xfrm>
            <a:off x="750734" y="4802627"/>
            <a:ext cx="759813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2400" dirty="0">
                <a:solidFill>
                  <a:schemeClr val="bg1"/>
                </a:solidFill>
              </a:rPr>
              <a:t>”… </a:t>
            </a:r>
            <a:r>
              <a:rPr lang="sv-SE" sz="2400" dirty="0" err="1">
                <a:solidFill>
                  <a:schemeClr val="bg1"/>
                </a:solidFill>
              </a:rPr>
              <a:t>returns</a:t>
            </a:r>
            <a:r>
              <a:rPr lang="sv-SE" sz="2400" dirty="0">
                <a:solidFill>
                  <a:schemeClr val="bg1"/>
                </a:solidFill>
              </a:rPr>
              <a:t> a </a:t>
            </a:r>
            <a:r>
              <a:rPr lang="sv-SE" sz="2400" dirty="0" err="1">
                <a:solidFill>
                  <a:schemeClr val="bg1"/>
                </a:solidFill>
              </a:rPr>
              <a:t>serialized</a:t>
            </a:r>
            <a:r>
              <a:rPr lang="sv-SE" sz="2400" dirty="0">
                <a:solidFill>
                  <a:schemeClr val="bg1"/>
                </a:solidFill>
              </a:rPr>
              <a:t> </a:t>
            </a:r>
            <a:r>
              <a:rPr lang="sv-SE" sz="2400" dirty="0" err="1">
                <a:solidFill>
                  <a:schemeClr val="bg1"/>
                </a:solidFill>
              </a:rPr>
              <a:t>ClaimsPrincipal</a:t>
            </a:r>
            <a:r>
              <a:rPr lang="sv-SE" sz="2400" dirty="0">
                <a:solidFill>
                  <a:schemeClr val="bg1"/>
                </a:solidFill>
              </a:rPr>
              <a:t>….”</a:t>
            </a:r>
          </a:p>
          <a:p>
            <a:endParaRPr lang="sv-SE" sz="2400" dirty="0">
              <a:solidFill>
                <a:schemeClr val="bg1"/>
              </a:solidFill>
            </a:endParaRPr>
          </a:p>
          <a:p>
            <a:r>
              <a:rPr lang="sv-SE" sz="2400" dirty="0">
                <a:solidFill>
                  <a:schemeClr val="bg1"/>
                </a:solidFill>
              </a:rPr>
              <a:t>Does not </a:t>
            </a:r>
            <a:r>
              <a:rPr lang="sv-SE" sz="2400" dirty="0" err="1">
                <a:solidFill>
                  <a:schemeClr val="bg1"/>
                </a:solidFill>
              </a:rPr>
              <a:t>work</a:t>
            </a:r>
            <a:r>
              <a:rPr lang="sv-SE" sz="2400" dirty="0">
                <a:solidFill>
                  <a:schemeClr val="bg1"/>
                </a:solidFill>
              </a:rPr>
              <a:t> </a:t>
            </a:r>
            <a:r>
              <a:rPr lang="sv-SE" sz="2400" dirty="0" err="1">
                <a:solidFill>
                  <a:schemeClr val="bg1"/>
                </a:solidFill>
              </a:rPr>
              <a:t>with</a:t>
            </a:r>
            <a:r>
              <a:rPr lang="sv-SE" sz="2400" dirty="0">
                <a:solidFill>
                  <a:schemeClr val="bg1"/>
                </a:solidFill>
              </a:rPr>
              <a:t> Windows </a:t>
            </a:r>
            <a:r>
              <a:rPr lang="sv-SE" sz="2400" dirty="0" err="1">
                <a:solidFill>
                  <a:schemeClr val="bg1"/>
                </a:solidFill>
              </a:rPr>
              <a:t>Authentication</a:t>
            </a:r>
            <a:r>
              <a:rPr lang="sv-SE" sz="2400" dirty="0">
                <a:solidFill>
                  <a:schemeClr val="bg1"/>
                </a:solidFill>
              </a:rPr>
              <a:t> </a:t>
            </a:r>
            <a:r>
              <a:rPr lang="sv-SE" sz="2400" dirty="0" err="1">
                <a:solidFill>
                  <a:schemeClr val="bg1"/>
                </a:solidFill>
              </a:rPr>
              <a:t>today</a:t>
            </a:r>
            <a:endParaRPr lang="sv-SE" sz="24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67F3F3-A69C-6A6C-A69B-0D380A447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734" y="1544155"/>
            <a:ext cx="9798554" cy="286399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2E9536E-3AE9-3FEA-B54B-108B13334BA4}"/>
              </a:ext>
            </a:extLst>
          </p:cNvPr>
          <p:cNvSpPr/>
          <p:nvPr/>
        </p:nvSpPr>
        <p:spPr>
          <a:xfrm>
            <a:off x="1372747" y="3744686"/>
            <a:ext cx="3939482" cy="382937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3875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Questions</a:t>
            </a:r>
            <a:r>
              <a:rPr lang="sv-SE" dirty="0"/>
              <a:t>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0835EC0-DC33-3A02-1534-51B22B09FD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38419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Thank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b="1" dirty="0"/>
              <a:t>https://github.com/rfolkes/stranglerfigdemo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75F4515-77ED-4FD3-EDE8-95AEEF1F978D}"/>
              </a:ext>
            </a:extLst>
          </p:cNvPr>
          <p:cNvSpPr txBox="1">
            <a:spLocks/>
          </p:cNvSpPr>
          <p:nvPr/>
        </p:nvSpPr>
        <p:spPr>
          <a:xfrm>
            <a:off x="832867" y="5157191"/>
            <a:ext cx="6585699" cy="86194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Vivaldi" panose="03020602050506090804" pitchFamily="66" charset="0"/>
              <a:buNone/>
              <a:defRPr sz="2500" b="1" kern="1200">
                <a:solidFill>
                  <a:schemeClr val="bg1"/>
                </a:solidFill>
                <a:latin typeface="Interstate Light" panose="02000506030000020004" pitchFamily="50" charset="0"/>
                <a:ea typeface="+mn-ea"/>
                <a:cs typeface="+mn-cs"/>
              </a:defRPr>
            </a:lvl1pPr>
            <a:lvl2pPr marL="540000" indent="-27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Vivaldi" panose="03020602050506090804" pitchFamily="66" charset="0"/>
              <a:buChar char="•"/>
              <a:defRPr sz="2400" kern="1200">
                <a:solidFill>
                  <a:schemeClr val="bg1"/>
                </a:solidFill>
                <a:latin typeface="Interstate Light" panose="02000506030000020004" pitchFamily="50" charset="0"/>
                <a:ea typeface="+mn-ea"/>
                <a:cs typeface="+mn-cs"/>
              </a:defRPr>
            </a:lvl2pPr>
            <a:lvl3pPr marL="720000" indent="-18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Vivaldi" panose="03020602050506090804" pitchFamily="66" charset="0"/>
              <a:buChar char="•"/>
              <a:defRPr sz="2000" kern="1200">
                <a:solidFill>
                  <a:schemeClr val="bg1"/>
                </a:solidFill>
                <a:latin typeface="Interstate Light" panose="02000506030000020004" pitchFamily="50" charset="0"/>
                <a:ea typeface="+mn-ea"/>
                <a:cs typeface="+mn-cs"/>
              </a:defRPr>
            </a:lvl3pPr>
            <a:lvl4pPr marL="900000" indent="-18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Vivaldi" panose="03020602050506090804" pitchFamily="66" charset="0"/>
              <a:buChar char="•"/>
              <a:defRPr sz="1800" kern="1200">
                <a:solidFill>
                  <a:schemeClr val="bg1"/>
                </a:solidFill>
                <a:latin typeface="Interstate Light" panose="02000506030000020004" pitchFamily="50" charset="0"/>
                <a:ea typeface="+mn-ea"/>
                <a:cs typeface="+mn-cs"/>
              </a:defRPr>
            </a:lvl4pPr>
            <a:lvl5pPr marL="1080000" indent="-18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Vivaldi" panose="03020602050506090804" pitchFamily="66" charset="0"/>
              <a:buChar char="•"/>
              <a:defRPr sz="1800" kern="1200">
                <a:solidFill>
                  <a:schemeClr val="bg1"/>
                </a:solidFill>
                <a:latin typeface="Interstate Light" panose="0200050603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/>
              <a:t>@rfolkes</a:t>
            </a:r>
          </a:p>
          <a:p>
            <a:r>
              <a:rPr lang="sv-SE" dirty="0"/>
              <a:t>robertf@activesolution.se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93073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ree, outdoor, plant, gum tree&#10;&#10;Description automatically generated">
            <a:extLst>
              <a:ext uri="{FF2B5EF4-FFF2-40B4-BE49-F238E27FC236}">
                <a16:creationId xmlns:a16="http://schemas.microsoft.com/office/drawing/2014/main" id="{BB687733-4790-B869-F964-931160B7D3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4" r="3" b="3"/>
          <a:stretch/>
        </p:blipFill>
        <p:spPr>
          <a:xfrm>
            <a:off x="889362" y="524551"/>
            <a:ext cx="3944907" cy="5808897"/>
          </a:xfrm>
          <a:prstGeom prst="rect">
            <a:avLst/>
          </a:prstGeom>
          <a:noFill/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53BB41D-9C5A-A703-2235-0910C1DCF8A9}"/>
              </a:ext>
            </a:extLst>
          </p:cNvPr>
          <p:cNvSpPr txBox="1">
            <a:spLocks/>
          </p:cNvSpPr>
          <p:nvPr/>
        </p:nvSpPr>
        <p:spPr>
          <a:xfrm>
            <a:off x="6094456" y="2996326"/>
            <a:ext cx="10515600" cy="646113"/>
          </a:xfrm>
          <a:prstGeom prst="rect">
            <a:avLst/>
          </a:prstGeom>
        </p:spPr>
        <p:txBody>
          <a:bodyPr/>
          <a:lstStyle>
            <a:lvl1pPr marL="27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Vivaldi" panose="03020602050506090804" pitchFamily="66" charset="0"/>
              <a:buChar char="•"/>
              <a:defRPr sz="2800" kern="1200">
                <a:solidFill>
                  <a:schemeClr val="bg1"/>
                </a:solidFill>
                <a:latin typeface="Interstate Light" panose="02000506030000020004" pitchFamily="50" charset="0"/>
                <a:ea typeface="+mn-ea"/>
                <a:cs typeface="+mn-cs"/>
              </a:defRPr>
            </a:lvl1pPr>
            <a:lvl2pPr marL="540000" indent="-27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Vivaldi" panose="03020602050506090804" pitchFamily="66" charset="0"/>
              <a:buChar char="•"/>
              <a:defRPr sz="2400" kern="1200">
                <a:solidFill>
                  <a:schemeClr val="bg1"/>
                </a:solidFill>
                <a:latin typeface="Interstate Light" panose="02000506030000020004" pitchFamily="50" charset="0"/>
                <a:ea typeface="+mn-ea"/>
                <a:cs typeface="+mn-cs"/>
              </a:defRPr>
            </a:lvl2pPr>
            <a:lvl3pPr marL="720000" indent="-18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Vivaldi" panose="03020602050506090804" pitchFamily="66" charset="0"/>
              <a:buChar char="•"/>
              <a:defRPr sz="2000" kern="1200">
                <a:solidFill>
                  <a:schemeClr val="bg1"/>
                </a:solidFill>
                <a:latin typeface="Interstate Light" panose="02000506030000020004" pitchFamily="50" charset="0"/>
                <a:ea typeface="+mn-ea"/>
                <a:cs typeface="+mn-cs"/>
              </a:defRPr>
            </a:lvl3pPr>
            <a:lvl4pPr marL="900000" indent="-18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Vivaldi" panose="03020602050506090804" pitchFamily="66" charset="0"/>
              <a:buChar char="•"/>
              <a:defRPr sz="1800" kern="1200">
                <a:solidFill>
                  <a:schemeClr val="bg1"/>
                </a:solidFill>
                <a:latin typeface="Interstate Light" panose="02000506030000020004" pitchFamily="50" charset="0"/>
                <a:ea typeface="+mn-ea"/>
                <a:cs typeface="+mn-cs"/>
              </a:defRPr>
            </a:lvl4pPr>
            <a:lvl5pPr marL="1080000" indent="-18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Vivaldi" panose="03020602050506090804" pitchFamily="66" charset="0"/>
              <a:buChar char="•"/>
              <a:defRPr sz="1800" kern="1200">
                <a:solidFill>
                  <a:schemeClr val="bg1"/>
                </a:solidFill>
                <a:latin typeface="Interstate Light" panose="0200050603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Vivaldi" panose="03020602050506090804" pitchFamily="66" charset="0"/>
              <a:buNone/>
            </a:pPr>
            <a:r>
              <a:rPr lang="sv-SE" dirty="0"/>
              <a:t>https://martinfowler.com/bliki/</a:t>
            </a:r>
            <a:br>
              <a:rPr lang="sv-SE" dirty="0"/>
            </a:br>
            <a:r>
              <a:rPr lang="sv-SE" dirty="0"/>
              <a:t>StranglerFigApplication.html</a:t>
            </a:r>
          </a:p>
        </p:txBody>
      </p:sp>
    </p:spTree>
    <p:extLst>
      <p:ext uri="{BB962C8B-B14F-4D97-AF65-F5344CB8AC3E}">
        <p14:creationId xmlns:p14="http://schemas.microsoft.com/office/powerpoint/2010/main" val="297315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217E3-24B3-9A86-324D-58EBE1761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347540"/>
            <a:ext cx="10515600" cy="1325563"/>
          </a:xfrm>
        </p:spPr>
        <p:txBody>
          <a:bodyPr/>
          <a:lstStyle/>
          <a:p>
            <a:r>
              <a:rPr lang="sv-SE" dirty="0" err="1"/>
              <a:t>Strangler-fig</a:t>
            </a:r>
            <a:r>
              <a:rPr lang="sv-SE" dirty="0"/>
              <a:t> </a:t>
            </a:r>
            <a:r>
              <a:rPr lang="sv-SE" dirty="0" err="1"/>
              <a:t>pattern</a:t>
            </a:r>
            <a:endParaRPr lang="sv-S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1CF1B5-F48B-EAA4-62ED-2E5F340EE68E}"/>
              </a:ext>
            </a:extLst>
          </p:cNvPr>
          <p:cNvSpPr/>
          <p:nvPr/>
        </p:nvSpPr>
        <p:spPr>
          <a:xfrm>
            <a:off x="4021061" y="3094735"/>
            <a:ext cx="4236320" cy="66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Strangler</a:t>
            </a:r>
            <a:r>
              <a:rPr lang="sv-SE" dirty="0"/>
              <a:t> </a:t>
            </a:r>
            <a:r>
              <a:rPr lang="sv-SE" dirty="0" err="1"/>
              <a:t>façade</a:t>
            </a:r>
            <a:r>
              <a:rPr lang="sv-SE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15CEE6-8826-9EF6-EAD6-885775278194}"/>
              </a:ext>
            </a:extLst>
          </p:cNvPr>
          <p:cNvSpPr/>
          <p:nvPr/>
        </p:nvSpPr>
        <p:spPr>
          <a:xfrm>
            <a:off x="4021060" y="4052395"/>
            <a:ext cx="2013979" cy="1632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Legacy</a:t>
            </a:r>
            <a:endParaRPr lang="sv-S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D63A8D-3280-523A-05D0-64233F1C8CE7}"/>
              </a:ext>
            </a:extLst>
          </p:cNvPr>
          <p:cNvSpPr/>
          <p:nvPr/>
        </p:nvSpPr>
        <p:spPr>
          <a:xfrm>
            <a:off x="6302402" y="4052395"/>
            <a:ext cx="1954979" cy="671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Modern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E933F39-8FD9-318A-60DD-53A449D3B3C5}"/>
              </a:ext>
            </a:extLst>
          </p:cNvPr>
          <p:cNvSpPr/>
          <p:nvPr/>
        </p:nvSpPr>
        <p:spPr>
          <a:xfrm rot="2103574">
            <a:off x="5542696" y="3635522"/>
            <a:ext cx="256651" cy="5615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158F47B3-4122-6862-1B56-5C0AD47CA898}"/>
              </a:ext>
            </a:extLst>
          </p:cNvPr>
          <p:cNvSpPr/>
          <p:nvPr/>
        </p:nvSpPr>
        <p:spPr>
          <a:xfrm rot="19150974">
            <a:off x="6649093" y="3628348"/>
            <a:ext cx="256651" cy="5615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4471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CACC576-F343-42EA-FE83-F3F3AEE299BA}"/>
              </a:ext>
            </a:extLst>
          </p:cNvPr>
          <p:cNvSpPr/>
          <p:nvPr/>
        </p:nvSpPr>
        <p:spPr>
          <a:xfrm>
            <a:off x="6302402" y="4052395"/>
            <a:ext cx="1954979" cy="671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Modern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4217E3-24B3-9A86-324D-58EBE1761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347540"/>
            <a:ext cx="10515600" cy="1325563"/>
          </a:xfrm>
        </p:spPr>
        <p:txBody>
          <a:bodyPr/>
          <a:lstStyle/>
          <a:p>
            <a:r>
              <a:rPr lang="sv-SE" dirty="0" err="1"/>
              <a:t>Strangler-fig</a:t>
            </a:r>
            <a:r>
              <a:rPr lang="sv-SE" dirty="0"/>
              <a:t> </a:t>
            </a:r>
            <a:r>
              <a:rPr lang="sv-SE" dirty="0" err="1"/>
              <a:t>pattern</a:t>
            </a:r>
            <a:endParaRPr lang="sv-S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1CF1B5-F48B-EAA4-62ED-2E5F340EE68E}"/>
              </a:ext>
            </a:extLst>
          </p:cNvPr>
          <p:cNvSpPr/>
          <p:nvPr/>
        </p:nvSpPr>
        <p:spPr>
          <a:xfrm>
            <a:off x="4021061" y="3094735"/>
            <a:ext cx="4236320" cy="66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Strangler</a:t>
            </a:r>
            <a:r>
              <a:rPr lang="sv-SE" dirty="0"/>
              <a:t> </a:t>
            </a:r>
            <a:r>
              <a:rPr lang="sv-SE" dirty="0" err="1"/>
              <a:t>façade</a:t>
            </a:r>
            <a:r>
              <a:rPr lang="sv-SE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15CEE6-8826-9EF6-EAD6-885775278194}"/>
              </a:ext>
            </a:extLst>
          </p:cNvPr>
          <p:cNvSpPr/>
          <p:nvPr/>
        </p:nvSpPr>
        <p:spPr>
          <a:xfrm>
            <a:off x="4021060" y="4052395"/>
            <a:ext cx="2013979" cy="1632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Legacy</a:t>
            </a:r>
            <a:endParaRPr lang="sv-S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D63A8D-3280-523A-05D0-64233F1C8CE7}"/>
              </a:ext>
            </a:extLst>
          </p:cNvPr>
          <p:cNvSpPr/>
          <p:nvPr/>
        </p:nvSpPr>
        <p:spPr>
          <a:xfrm>
            <a:off x="6302402" y="4052395"/>
            <a:ext cx="1954980" cy="1632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Modern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E933F39-8FD9-318A-60DD-53A449D3B3C5}"/>
              </a:ext>
            </a:extLst>
          </p:cNvPr>
          <p:cNvSpPr/>
          <p:nvPr/>
        </p:nvSpPr>
        <p:spPr>
          <a:xfrm rot="2103574">
            <a:off x="5542696" y="3635522"/>
            <a:ext cx="256651" cy="5615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158F47B3-4122-6862-1B56-5C0AD47CA898}"/>
              </a:ext>
            </a:extLst>
          </p:cNvPr>
          <p:cNvSpPr/>
          <p:nvPr/>
        </p:nvSpPr>
        <p:spPr>
          <a:xfrm rot="19150974">
            <a:off x="6649093" y="3628348"/>
            <a:ext cx="256651" cy="5615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883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217E3-24B3-9A86-324D-58EBE1761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347540"/>
            <a:ext cx="10515600" cy="1325563"/>
          </a:xfrm>
        </p:spPr>
        <p:txBody>
          <a:bodyPr/>
          <a:lstStyle/>
          <a:p>
            <a:r>
              <a:rPr lang="sv-SE" dirty="0" err="1"/>
              <a:t>Strangler-fig</a:t>
            </a:r>
            <a:r>
              <a:rPr lang="sv-SE" dirty="0"/>
              <a:t> </a:t>
            </a:r>
            <a:r>
              <a:rPr lang="sv-SE" dirty="0" err="1"/>
              <a:t>pattern</a:t>
            </a:r>
            <a:endParaRPr lang="sv-S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1CF1B5-F48B-EAA4-62ED-2E5F340EE68E}"/>
              </a:ext>
            </a:extLst>
          </p:cNvPr>
          <p:cNvSpPr/>
          <p:nvPr/>
        </p:nvSpPr>
        <p:spPr>
          <a:xfrm>
            <a:off x="1676400" y="2020237"/>
            <a:ext cx="2775060" cy="55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Strangler</a:t>
            </a:r>
            <a:r>
              <a:rPr lang="sv-SE" dirty="0"/>
              <a:t> </a:t>
            </a:r>
            <a:r>
              <a:rPr lang="sv-SE" dirty="0" err="1"/>
              <a:t>façade</a:t>
            </a:r>
            <a:r>
              <a:rPr lang="sv-SE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C0D5BC-AD99-04D7-C685-C95E35E1AE00}"/>
              </a:ext>
            </a:extLst>
          </p:cNvPr>
          <p:cNvSpPr/>
          <p:nvPr/>
        </p:nvSpPr>
        <p:spPr>
          <a:xfrm>
            <a:off x="4907755" y="2020237"/>
            <a:ext cx="2725791" cy="55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/>
              <a:t>Strangler façade </a:t>
            </a:r>
            <a:endParaRPr lang="sv-S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15CEE6-8826-9EF6-EAD6-885775278194}"/>
              </a:ext>
            </a:extLst>
          </p:cNvPr>
          <p:cNvSpPr/>
          <p:nvPr/>
        </p:nvSpPr>
        <p:spPr>
          <a:xfrm>
            <a:off x="1676400" y="2977897"/>
            <a:ext cx="1469228" cy="1370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Legacy</a:t>
            </a:r>
            <a:endParaRPr lang="sv-S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D63A8D-3280-523A-05D0-64233F1C8CE7}"/>
              </a:ext>
            </a:extLst>
          </p:cNvPr>
          <p:cNvSpPr/>
          <p:nvPr/>
        </p:nvSpPr>
        <p:spPr>
          <a:xfrm>
            <a:off x="3390898" y="2977897"/>
            <a:ext cx="1060562" cy="55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Modern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0922BF-F213-FB23-20AE-B97AB4F4ED56}"/>
              </a:ext>
            </a:extLst>
          </p:cNvPr>
          <p:cNvSpPr/>
          <p:nvPr/>
        </p:nvSpPr>
        <p:spPr>
          <a:xfrm>
            <a:off x="8141494" y="2020238"/>
            <a:ext cx="2647949" cy="2328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Modern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79E9F1-C812-E280-5CD0-EF85A95040D0}"/>
              </a:ext>
            </a:extLst>
          </p:cNvPr>
          <p:cNvSpPr/>
          <p:nvPr/>
        </p:nvSpPr>
        <p:spPr>
          <a:xfrm>
            <a:off x="6088860" y="2984645"/>
            <a:ext cx="1536371" cy="1370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Modern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FDBE72-2985-18A7-E11E-8C17A838BD5A}"/>
              </a:ext>
            </a:extLst>
          </p:cNvPr>
          <p:cNvSpPr/>
          <p:nvPr/>
        </p:nvSpPr>
        <p:spPr>
          <a:xfrm>
            <a:off x="4907756" y="2984645"/>
            <a:ext cx="935833" cy="55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/>
              <a:t>Legacy</a:t>
            </a:r>
            <a:endParaRPr lang="sv-SE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E933F39-8FD9-318A-60DD-53A449D3B3C5}"/>
              </a:ext>
            </a:extLst>
          </p:cNvPr>
          <p:cNvSpPr/>
          <p:nvPr/>
        </p:nvSpPr>
        <p:spPr>
          <a:xfrm rot="2103574">
            <a:off x="2743103" y="2541931"/>
            <a:ext cx="192881" cy="4714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158F47B3-4122-6862-1B56-5C0AD47CA898}"/>
              </a:ext>
            </a:extLst>
          </p:cNvPr>
          <p:cNvSpPr/>
          <p:nvPr/>
        </p:nvSpPr>
        <p:spPr>
          <a:xfrm rot="19150974">
            <a:off x="3278404" y="2543966"/>
            <a:ext cx="192881" cy="4714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43A88850-247E-8AEF-1F44-0148DCAE8811}"/>
              </a:ext>
            </a:extLst>
          </p:cNvPr>
          <p:cNvSpPr/>
          <p:nvPr/>
        </p:nvSpPr>
        <p:spPr>
          <a:xfrm rot="2103574">
            <a:off x="5517137" y="2550883"/>
            <a:ext cx="192881" cy="4714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5E077786-0E86-946C-2C27-6944EB25C5FC}"/>
              </a:ext>
            </a:extLst>
          </p:cNvPr>
          <p:cNvSpPr/>
          <p:nvPr/>
        </p:nvSpPr>
        <p:spPr>
          <a:xfrm rot="19150974">
            <a:off x="6052438" y="2552918"/>
            <a:ext cx="192881" cy="4714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9530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75EAFB-535F-3B5D-51D3-C8B1BBBBC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7040"/>
            <a:ext cx="10515600" cy="4392612"/>
          </a:xfrm>
        </p:spPr>
        <p:txBody>
          <a:bodyPr>
            <a:normAutofit/>
          </a:bodyPr>
          <a:lstStyle/>
          <a:p>
            <a:r>
              <a:rPr lang="en-US" dirty="0"/>
              <a:t>Older</a:t>
            </a:r>
            <a:r>
              <a:rPr lang="sv-SE" dirty="0"/>
              <a:t> .NET </a:t>
            </a:r>
            <a:r>
              <a:rPr lang="en-US" dirty="0"/>
              <a:t>Framework</a:t>
            </a:r>
            <a:r>
              <a:rPr lang="sv-SE" dirty="0"/>
              <a:t> 4.x MVC-</a:t>
            </a:r>
            <a:r>
              <a:rPr lang="en-US" dirty="0"/>
              <a:t>app</a:t>
            </a:r>
          </a:p>
          <a:p>
            <a:r>
              <a:rPr lang="en-US" dirty="0"/>
              <a:t>New views created gradually with .NET Core and React</a:t>
            </a:r>
          </a:p>
          <a:p>
            <a:r>
              <a:rPr lang="en-US" dirty="0"/>
              <a:t>New features in older parts of the system was a chance to rewrite</a:t>
            </a:r>
          </a:p>
          <a:p>
            <a:r>
              <a:rPr lang="en-US" dirty="0"/>
              <a:t>Took about 1 year to migrate all parts</a:t>
            </a:r>
          </a:p>
          <a:p>
            <a:r>
              <a:rPr lang="en-US" dirty="0"/>
              <a:t>Very successful… but…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6B01F8-E933-EBDF-D486-915A860A2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Customer </a:t>
            </a:r>
            <a:r>
              <a:rPr lang="en-US" dirty="0"/>
              <a:t>case</a:t>
            </a:r>
          </a:p>
        </p:txBody>
      </p:sp>
    </p:spTree>
    <p:extLst>
      <p:ext uri="{BB962C8B-B14F-4D97-AF65-F5344CB8AC3E}">
        <p14:creationId xmlns:p14="http://schemas.microsoft.com/office/powerpoint/2010/main" val="266280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75EAFB-535F-3B5D-51D3-C8B1BBBBC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7040"/>
            <a:ext cx="10515600" cy="4392612"/>
          </a:xfrm>
        </p:spPr>
        <p:txBody>
          <a:bodyPr>
            <a:normAutofit/>
          </a:bodyPr>
          <a:lstStyle/>
          <a:p>
            <a:r>
              <a:rPr lang="en-US" dirty="0"/>
              <a:t>Menu tree dependencies between old </a:t>
            </a:r>
            <a:br>
              <a:rPr lang="en-US" dirty="0"/>
            </a:br>
            <a:r>
              <a:rPr lang="en-US" dirty="0"/>
              <a:t>became complicated</a:t>
            </a:r>
          </a:p>
          <a:p>
            <a:endParaRPr lang="en-US" dirty="0"/>
          </a:p>
          <a:p>
            <a:r>
              <a:rPr lang="en-US" dirty="0"/>
              <a:t>Session state &amp; cookie handling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Sync old &amp; new code when deploying, feature toggles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6B01F8-E933-EBDF-D486-915A860A2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Customer case - challenges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9B2F44-B406-1127-8B47-1BC0926FB6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030"/>
          <a:stretch/>
        </p:blipFill>
        <p:spPr>
          <a:xfrm>
            <a:off x="930479" y="3770419"/>
            <a:ext cx="6710608" cy="9347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4482A28-B872-9B98-01E1-AFE53F811144}"/>
              </a:ext>
            </a:extLst>
          </p:cNvPr>
          <p:cNvSpPr/>
          <p:nvPr/>
        </p:nvSpPr>
        <p:spPr>
          <a:xfrm>
            <a:off x="9341122" y="1700213"/>
            <a:ext cx="894080" cy="1205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56D15C-F07B-DC3F-AD44-F44F0792E981}"/>
              </a:ext>
            </a:extLst>
          </p:cNvPr>
          <p:cNvSpPr/>
          <p:nvPr/>
        </p:nvSpPr>
        <p:spPr>
          <a:xfrm>
            <a:off x="7548808" y="1700213"/>
            <a:ext cx="894080" cy="1205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371253-0BB1-56F9-4975-E6545F32244F}"/>
              </a:ext>
            </a:extLst>
          </p:cNvPr>
          <p:cNvCxnSpPr/>
          <p:nvPr/>
        </p:nvCxnSpPr>
        <p:spPr>
          <a:xfrm flipV="1">
            <a:off x="8474429" y="1973462"/>
            <a:ext cx="808179" cy="26246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B9434F-FD12-B59C-F87E-2B22257648AB}"/>
              </a:ext>
            </a:extLst>
          </p:cNvPr>
          <p:cNvCxnSpPr/>
          <p:nvPr/>
        </p:nvCxnSpPr>
        <p:spPr>
          <a:xfrm flipV="1">
            <a:off x="8504080" y="2303039"/>
            <a:ext cx="808179" cy="26246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227F80-5819-0048-0B76-11E93408953A}"/>
              </a:ext>
            </a:extLst>
          </p:cNvPr>
          <p:cNvCxnSpPr>
            <a:cxnSpLocks/>
          </p:cNvCxnSpPr>
          <p:nvPr/>
        </p:nvCxnSpPr>
        <p:spPr>
          <a:xfrm>
            <a:off x="8475217" y="1952294"/>
            <a:ext cx="807391" cy="48197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80BF60-5A46-E552-8023-94F138B35326}"/>
              </a:ext>
            </a:extLst>
          </p:cNvPr>
          <p:cNvCxnSpPr>
            <a:cxnSpLocks/>
          </p:cNvCxnSpPr>
          <p:nvPr/>
        </p:nvCxnSpPr>
        <p:spPr>
          <a:xfrm>
            <a:off x="8474428" y="2193282"/>
            <a:ext cx="807391" cy="48197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45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B6328-5673-ED17-736C-800F98906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155" y="2763043"/>
            <a:ext cx="10515600" cy="1331913"/>
          </a:xfrm>
        </p:spPr>
        <p:txBody>
          <a:bodyPr anchor="ctr">
            <a:normAutofit/>
          </a:bodyPr>
          <a:lstStyle/>
          <a:p>
            <a:r>
              <a:rPr lang="sv-SE" dirty="0"/>
              <a:t>YARP – ”</a:t>
            </a:r>
            <a:r>
              <a:rPr lang="sv-SE" dirty="0" err="1"/>
              <a:t>yet</a:t>
            </a:r>
            <a:r>
              <a:rPr lang="sv-SE" dirty="0"/>
              <a:t> </a:t>
            </a:r>
            <a:r>
              <a:rPr lang="sv-SE" dirty="0" err="1"/>
              <a:t>another</a:t>
            </a:r>
            <a:r>
              <a:rPr lang="sv-SE" dirty="0"/>
              <a:t> </a:t>
            </a:r>
            <a:r>
              <a:rPr lang="sv-SE" dirty="0" err="1"/>
              <a:t>reverse</a:t>
            </a:r>
            <a:r>
              <a:rPr lang="sv-SE" dirty="0"/>
              <a:t> </a:t>
            </a:r>
            <a:r>
              <a:rPr lang="sv-SE" dirty="0" err="1"/>
              <a:t>proxy</a:t>
            </a:r>
            <a:r>
              <a:rPr lang="sv-SE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7415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C1D031-5291-D974-6DDC-5BC39CF39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YARP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6C9BBB-8CA1-1F48-7DCE-048AAF4E7087}"/>
              </a:ext>
            </a:extLst>
          </p:cNvPr>
          <p:cNvSpPr/>
          <p:nvPr/>
        </p:nvSpPr>
        <p:spPr>
          <a:xfrm>
            <a:off x="3726861" y="2851749"/>
            <a:ext cx="2013979" cy="1632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Modern</a:t>
            </a:r>
            <a:br>
              <a:rPr lang="sv-SE" dirty="0"/>
            </a:br>
            <a:r>
              <a:rPr lang="sv-SE" dirty="0"/>
              <a:t>ASP.NET </a:t>
            </a:r>
            <a:r>
              <a:rPr lang="sv-SE" dirty="0" err="1"/>
              <a:t>Core</a:t>
            </a:r>
            <a:endParaRPr lang="sv-S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657818-BE36-38F4-33BD-930862E3AC0E}"/>
              </a:ext>
            </a:extLst>
          </p:cNvPr>
          <p:cNvSpPr/>
          <p:nvPr/>
        </p:nvSpPr>
        <p:spPr>
          <a:xfrm>
            <a:off x="7837686" y="2858897"/>
            <a:ext cx="2013979" cy="1632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Legacy</a:t>
            </a:r>
            <a:endParaRPr lang="sv-SE" dirty="0"/>
          </a:p>
          <a:p>
            <a:pPr algn="ctr"/>
            <a:r>
              <a:rPr lang="sv-SE" dirty="0"/>
              <a:t>ASP.NET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F0F57C-EE13-DF54-0432-4124767D21EC}"/>
              </a:ext>
            </a:extLst>
          </p:cNvPr>
          <p:cNvSpPr/>
          <p:nvPr/>
        </p:nvSpPr>
        <p:spPr>
          <a:xfrm rot="16200000">
            <a:off x="2668928" y="3508453"/>
            <a:ext cx="1632787" cy="319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YARP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2B573D6D-C131-D33C-A9F5-17C9F2E6AF91}"/>
              </a:ext>
            </a:extLst>
          </p:cNvPr>
          <p:cNvSpPr/>
          <p:nvPr/>
        </p:nvSpPr>
        <p:spPr>
          <a:xfrm rot="16200000">
            <a:off x="2225454" y="2544523"/>
            <a:ext cx="223439" cy="14143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Arrow: Curved Left 7">
            <a:extLst>
              <a:ext uri="{FF2B5EF4-FFF2-40B4-BE49-F238E27FC236}">
                <a16:creationId xmlns:a16="http://schemas.microsoft.com/office/drawing/2014/main" id="{E91489FF-E1DB-2C32-98D5-EC875036273F}"/>
              </a:ext>
            </a:extLst>
          </p:cNvPr>
          <p:cNvSpPr/>
          <p:nvPr/>
        </p:nvSpPr>
        <p:spPr>
          <a:xfrm>
            <a:off x="3926309" y="4321533"/>
            <a:ext cx="1488529" cy="44129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23E5A49-C483-FB13-E40F-47A78E862FC0}"/>
              </a:ext>
            </a:extLst>
          </p:cNvPr>
          <p:cNvSpPr/>
          <p:nvPr/>
        </p:nvSpPr>
        <p:spPr>
          <a:xfrm rot="16200000">
            <a:off x="6691440" y="2544523"/>
            <a:ext cx="223439" cy="14143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3C9A9F5F-46C8-EBE6-2C8A-A19291109AF5}"/>
              </a:ext>
            </a:extLst>
          </p:cNvPr>
          <p:cNvSpPr/>
          <p:nvPr/>
        </p:nvSpPr>
        <p:spPr>
          <a:xfrm rot="5400000">
            <a:off x="2225454" y="3277368"/>
            <a:ext cx="223439" cy="14143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1618D39-1A29-BBC5-04EB-1638F236798E}"/>
              </a:ext>
            </a:extLst>
          </p:cNvPr>
          <p:cNvSpPr/>
          <p:nvPr/>
        </p:nvSpPr>
        <p:spPr>
          <a:xfrm rot="5400000">
            <a:off x="6691440" y="3277368"/>
            <a:ext cx="223439" cy="14143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34D5BB-C04A-2C76-0546-AC3E495C7B06}"/>
              </a:ext>
            </a:extLst>
          </p:cNvPr>
          <p:cNvSpPr txBox="1"/>
          <p:nvPr/>
        </p:nvSpPr>
        <p:spPr>
          <a:xfrm>
            <a:off x="5960088" y="2154195"/>
            <a:ext cx="17272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>
                <a:solidFill>
                  <a:schemeClr val="bg1"/>
                </a:solidFill>
              </a:rPr>
              <a:t>Route not </a:t>
            </a:r>
            <a:r>
              <a:rPr lang="sv-SE" sz="1600" dirty="0" err="1">
                <a:solidFill>
                  <a:schemeClr val="bg1"/>
                </a:solidFill>
              </a:rPr>
              <a:t>found</a:t>
            </a:r>
            <a:r>
              <a:rPr lang="sv-SE" sz="1600" dirty="0">
                <a:solidFill>
                  <a:schemeClr val="bg1"/>
                </a:solidFill>
              </a:rPr>
              <a:t>:</a:t>
            </a:r>
          </a:p>
          <a:p>
            <a:r>
              <a:rPr lang="sv-SE" sz="1600" dirty="0" err="1">
                <a:solidFill>
                  <a:schemeClr val="bg1"/>
                </a:solidFill>
              </a:rPr>
              <a:t>Fallback</a:t>
            </a:r>
            <a:r>
              <a:rPr lang="sv-SE" sz="1600" dirty="0">
                <a:solidFill>
                  <a:schemeClr val="bg1"/>
                </a:solidFill>
              </a:rPr>
              <a:t> to </a:t>
            </a:r>
          </a:p>
          <a:p>
            <a:r>
              <a:rPr lang="sv-SE" sz="1600" dirty="0" err="1">
                <a:solidFill>
                  <a:schemeClr val="bg1"/>
                </a:solidFill>
              </a:rPr>
              <a:t>legay</a:t>
            </a:r>
            <a:r>
              <a:rPr lang="sv-SE" sz="1600" dirty="0">
                <a:solidFill>
                  <a:schemeClr val="bg1"/>
                </a:solidFill>
              </a:rPr>
              <a:t> ASP.NET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9E555C-E817-A886-5008-759C57D8EAB5}"/>
              </a:ext>
            </a:extLst>
          </p:cNvPr>
          <p:cNvSpPr txBox="1"/>
          <p:nvPr/>
        </p:nvSpPr>
        <p:spPr>
          <a:xfrm>
            <a:off x="1822384" y="4096247"/>
            <a:ext cx="1070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 err="1">
                <a:solidFill>
                  <a:schemeClr val="bg1"/>
                </a:solidFill>
              </a:rPr>
              <a:t>Response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850885-060B-2692-04F3-198E427235A6}"/>
              </a:ext>
            </a:extLst>
          </p:cNvPr>
          <p:cNvSpPr txBox="1"/>
          <p:nvPr/>
        </p:nvSpPr>
        <p:spPr>
          <a:xfrm>
            <a:off x="3891215" y="4858247"/>
            <a:ext cx="16852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>
                <a:solidFill>
                  <a:schemeClr val="bg1"/>
                </a:solidFill>
              </a:rPr>
              <a:t>Route is </a:t>
            </a:r>
            <a:r>
              <a:rPr lang="sv-SE" sz="1600" dirty="0" err="1">
                <a:solidFill>
                  <a:schemeClr val="bg1"/>
                </a:solidFill>
              </a:rPr>
              <a:t>found</a:t>
            </a:r>
            <a:endParaRPr lang="sv-SE" sz="1600" dirty="0">
              <a:solidFill>
                <a:schemeClr val="bg1"/>
              </a:solidFill>
            </a:endParaRPr>
          </a:p>
          <a:p>
            <a:r>
              <a:rPr lang="sv-SE" sz="1600" dirty="0">
                <a:solidFill>
                  <a:schemeClr val="bg1"/>
                </a:solidFill>
              </a:rPr>
              <a:t>In ASP.NET </a:t>
            </a:r>
            <a:r>
              <a:rPr lang="sv-SE" sz="1600" dirty="0" err="1">
                <a:solidFill>
                  <a:schemeClr val="bg1"/>
                </a:solidFill>
              </a:rPr>
              <a:t>Core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0FB6FC-AB19-1716-5F4A-A22C0D4F03B6}"/>
              </a:ext>
            </a:extLst>
          </p:cNvPr>
          <p:cNvSpPr txBox="1"/>
          <p:nvPr/>
        </p:nvSpPr>
        <p:spPr>
          <a:xfrm>
            <a:off x="1974784" y="2923030"/>
            <a:ext cx="936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 err="1">
                <a:solidFill>
                  <a:schemeClr val="bg1"/>
                </a:solidFill>
              </a:rPr>
              <a:t>Request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55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1_Svart">
  <a:themeElements>
    <a:clrScheme name="Active Solutions">
      <a:dk1>
        <a:srgbClr val="1E1E1E"/>
      </a:dk1>
      <a:lt1>
        <a:srgbClr val="FAFAFA"/>
      </a:lt1>
      <a:dk2>
        <a:srgbClr val="008BC3"/>
      </a:dk2>
      <a:lt2>
        <a:srgbClr val="ECECEB"/>
      </a:lt2>
      <a:accent1>
        <a:srgbClr val="008BC3"/>
      </a:accent1>
      <a:accent2>
        <a:srgbClr val="F68B1F"/>
      </a:accent2>
      <a:accent3>
        <a:srgbClr val="31CC43"/>
      </a:accent3>
      <a:accent4>
        <a:srgbClr val="F3D812"/>
      </a:accent4>
      <a:accent5>
        <a:srgbClr val="00709D"/>
      </a:accent5>
      <a:accent6>
        <a:srgbClr val="ECECEB"/>
      </a:accent6>
      <a:hlink>
        <a:srgbClr val="00709D"/>
      </a:hlink>
      <a:folHlink>
        <a:srgbClr val="00709D"/>
      </a:folHlink>
    </a:clrScheme>
    <a:fontScheme name="Active Solution">
      <a:majorFont>
        <a:latin typeface="Interstate Bold"/>
        <a:ea typeface=""/>
        <a:cs typeface=""/>
      </a:majorFont>
      <a:minorFont>
        <a:latin typeface="Interstat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tive Solution - Powerpoint.potx" id="{FD83A760-BC0C-4F73-8F99-FAE5B866C6C1}" vid="{9E48EBC7-0796-4420-AD67-FF70FDE9DD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1538</TotalTime>
  <Words>424</Words>
  <Application>Microsoft Office PowerPoint</Application>
  <PresentationFormat>Widescreen</PresentationFormat>
  <Paragraphs>75</Paragraphs>
  <Slides>16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-apple-system</vt:lpstr>
      <vt:lpstr>Arial</vt:lpstr>
      <vt:lpstr>Arial</vt:lpstr>
      <vt:lpstr>Calibri</vt:lpstr>
      <vt:lpstr>Interstate Light</vt:lpstr>
      <vt:lpstr>ui-monospace</vt:lpstr>
      <vt:lpstr>Vivaldi</vt:lpstr>
      <vt:lpstr>1_Svart</vt:lpstr>
      <vt:lpstr>Strangler Fig pattern for incremental modernization of ASP.NET applications</vt:lpstr>
      <vt:lpstr>PowerPoint Presentation</vt:lpstr>
      <vt:lpstr>Strangler-fig pattern</vt:lpstr>
      <vt:lpstr>Strangler-fig pattern</vt:lpstr>
      <vt:lpstr>Strangler-fig pattern</vt:lpstr>
      <vt:lpstr>Customer case</vt:lpstr>
      <vt:lpstr>Customer case - challenges</vt:lpstr>
      <vt:lpstr>YARP – ”yet another reverse proxy”</vt:lpstr>
      <vt:lpstr>YARP</vt:lpstr>
      <vt:lpstr>But what about sessions and auth?</vt:lpstr>
      <vt:lpstr>System.Web adapters for ASP.NET Core</vt:lpstr>
      <vt:lpstr>Demo:   YARP ❤️System.Web adapters </vt:lpstr>
      <vt:lpstr>Demo</vt:lpstr>
      <vt:lpstr>What about authentication?</vt:lpstr>
      <vt:lpstr>Questions?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Folkesson</dc:creator>
  <cp:lastModifiedBy>Robert Folkesson</cp:lastModifiedBy>
  <cp:revision>1</cp:revision>
  <dcterms:created xsi:type="dcterms:W3CDTF">2022-10-04T11:15:31Z</dcterms:created>
  <dcterms:modified xsi:type="dcterms:W3CDTF">2022-11-08T13:09:25Z</dcterms:modified>
</cp:coreProperties>
</file>