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43891200" cy="32918400"/>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FBB"/>
    <a:srgbClr val="A6CCF7"/>
    <a:srgbClr val="990099"/>
    <a:srgbClr val="000062"/>
    <a:srgbClr val="000099"/>
    <a:srgbClr val="003399"/>
    <a:srgbClr val="6600CC"/>
    <a:srgbClr val="860808"/>
    <a:srgbClr val="AA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270EE5-A20B-449D-596A-0CE53C5C3CFC}" v="1" dt="2025-07-21T14:09:19.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4613"/>
  </p:normalViewPr>
  <p:slideViewPr>
    <p:cSldViewPr>
      <p:cViewPr>
        <p:scale>
          <a:sx n="30" d="100"/>
          <a:sy n="30" d="100"/>
        </p:scale>
        <p:origin x="1368" y="-36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defTabSz="973138">
              <a:defRPr sz="1200"/>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algn="r" defTabSz="973138">
              <a:defRPr sz="1200"/>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defTabSz="973138">
              <a:defRPr sz="1200"/>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algn="r" defTabSz="973138">
              <a:defRPr sz="1200"/>
            </a:lvl1pPr>
          </a:lstStyle>
          <a:p>
            <a:pPr>
              <a:defRPr/>
            </a:pPr>
            <a:fld id="{3166683E-AA6C-479A-ADCC-B6083A20A3CD}" type="slidenum">
              <a:rPr lang="en-US"/>
              <a:pPr>
                <a:defRPr/>
              </a:pPr>
              <a:t>‹#›</a:t>
            </a:fld>
            <a:endParaRPr lang="en-US"/>
          </a:p>
        </p:txBody>
      </p:sp>
    </p:spTree>
    <p:extLst>
      <p:ext uri="{BB962C8B-B14F-4D97-AF65-F5344CB8AC3E}">
        <p14:creationId xmlns:p14="http://schemas.microsoft.com/office/powerpoint/2010/main" val="949985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CC8CAB9F-F622-4465-9253-0E77E8B83EB6}" type="datetimeFigureOut">
              <a:rPr lang="en-US"/>
              <a:pPr>
                <a:defRPr/>
              </a:pPr>
              <a:t>7/29/25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pPr>
              <a:defRPr/>
            </a:pPr>
            <a:fld id="{E9167F34-E7D8-4D6C-BF8E-6B0EFDC739CC}" type="slidenum">
              <a:rPr lang="en-US"/>
              <a:pPr>
                <a:defRPr/>
              </a:pPr>
              <a:t>‹#›</a:t>
            </a:fld>
            <a:endParaRPr lang="en-US"/>
          </a:p>
        </p:txBody>
      </p:sp>
    </p:spTree>
    <p:extLst>
      <p:ext uri="{BB962C8B-B14F-4D97-AF65-F5344CB8AC3E}">
        <p14:creationId xmlns:p14="http://schemas.microsoft.com/office/powerpoint/2010/main" val="33656201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257300" y="720725"/>
            <a:ext cx="4800600" cy="360045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1E00CEE-EF4A-488C-912C-5B96B805ED1E}" type="slidenum">
              <a:rPr lang="en-US" smtClean="0"/>
              <a:pPr/>
              <a:t>1</a:t>
            </a:fld>
            <a:endParaRPr lang="en-US"/>
          </a:p>
        </p:txBody>
      </p:sp>
    </p:spTree>
    <p:extLst>
      <p:ext uri="{BB962C8B-B14F-4D97-AF65-F5344CB8AC3E}">
        <p14:creationId xmlns:p14="http://schemas.microsoft.com/office/powerpoint/2010/main" val="49738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6" cy="7054850"/>
          </a:xfrm>
        </p:spPr>
        <p:txBody>
          <a:body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lvl1pPr marL="0" indent="0" algn="ctr">
              <a:buNone/>
              <a:defRPr/>
            </a:lvl1pPr>
            <a:lvl2pPr marL="406405" indent="0" algn="ctr">
              <a:buNone/>
              <a:defRPr/>
            </a:lvl2pPr>
            <a:lvl3pPr marL="812810" indent="0" algn="ctr">
              <a:buNone/>
              <a:defRPr/>
            </a:lvl3pPr>
            <a:lvl4pPr marL="1219215" indent="0" algn="ctr">
              <a:buNone/>
              <a:defRPr/>
            </a:lvl4pPr>
            <a:lvl5pPr marL="1625620" indent="0" algn="ctr">
              <a:buNone/>
              <a:defRPr/>
            </a:lvl5pPr>
            <a:lvl6pPr marL="2032025" indent="0" algn="ctr">
              <a:buNone/>
              <a:defRPr/>
            </a:lvl6pPr>
            <a:lvl7pPr marL="2438430" indent="0" algn="ctr">
              <a:buNone/>
              <a:defRPr/>
            </a:lvl7pPr>
            <a:lvl8pPr marL="2844836" indent="0" algn="ctr">
              <a:buNone/>
              <a:defRPr/>
            </a:lvl8pPr>
            <a:lvl9pPr marL="3251241"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82140F-DEC1-4FB2-89AA-6B0409187B1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CA7F2A-958B-4314-982B-C9709D0CD9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044" y="2925764"/>
            <a:ext cx="9326034"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123" y="2925764"/>
            <a:ext cx="27845455"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9ECAA5-C399-4C3B-90A0-A06A76FEAA1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027A48-1D18-4372-AECA-6AE290DF05C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6" cy="6537325"/>
          </a:xfrm>
        </p:spPr>
        <p:txBody>
          <a:bodyPr anchor="t"/>
          <a:lstStyle>
            <a:lvl1pPr algn="l">
              <a:defRPr sz="3556" b="1" cap="all"/>
            </a:lvl1pPr>
          </a:lstStyle>
          <a:p>
            <a:r>
              <a:rPr lang="en-US"/>
              <a:t>Click to edit Master title style</a:t>
            </a:r>
          </a:p>
        </p:txBody>
      </p:sp>
      <p:sp>
        <p:nvSpPr>
          <p:cNvPr id="3" name="Text Placeholder 2"/>
          <p:cNvSpPr>
            <a:spLocks noGrp="1"/>
          </p:cNvSpPr>
          <p:nvPr>
            <p:ph type="body" idx="1"/>
          </p:nvPr>
        </p:nvSpPr>
        <p:spPr>
          <a:xfrm>
            <a:off x="3467101" y="13952538"/>
            <a:ext cx="37306956" cy="7200900"/>
          </a:xfrm>
        </p:spPr>
        <p:txBody>
          <a:bodyPr anchor="b"/>
          <a:lstStyle>
            <a:lvl1pPr marL="0" indent="0">
              <a:buNone/>
              <a:defRPr sz="1778"/>
            </a:lvl1pPr>
            <a:lvl2pPr marL="406405" indent="0">
              <a:buNone/>
              <a:defRPr sz="1600"/>
            </a:lvl2pPr>
            <a:lvl3pPr marL="812810" indent="0">
              <a:buNone/>
              <a:defRPr sz="1422"/>
            </a:lvl3pPr>
            <a:lvl4pPr marL="1219215" indent="0">
              <a:buNone/>
              <a:defRPr sz="1244"/>
            </a:lvl4pPr>
            <a:lvl5pPr marL="1625620" indent="0">
              <a:buNone/>
              <a:defRPr sz="1244"/>
            </a:lvl5pPr>
            <a:lvl6pPr marL="2032025" indent="0">
              <a:buNone/>
              <a:defRPr sz="1244"/>
            </a:lvl6pPr>
            <a:lvl7pPr marL="2438430" indent="0">
              <a:buNone/>
              <a:defRPr sz="1244"/>
            </a:lvl7pPr>
            <a:lvl8pPr marL="2844836" indent="0">
              <a:buNone/>
              <a:defRPr sz="1244"/>
            </a:lvl8pPr>
            <a:lvl9pPr marL="3251241" indent="0">
              <a:buNone/>
              <a:defRPr sz="1244"/>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17137C-98AE-4CDF-BAA9-CDC42315385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123" y="9509126"/>
            <a:ext cx="18585744" cy="19751675"/>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5745" cy="19751675"/>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00C4CC-E802-46DA-81BB-9FEC410639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3"/>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6" y="7369176"/>
            <a:ext cx="19401367" cy="3070225"/>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6" name="Content Placeholder 5"/>
          <p:cNvSpPr>
            <a:spLocks noGrp="1"/>
          </p:cNvSpPr>
          <p:nvPr>
            <p:ph sz="quarter" idx="4"/>
          </p:nvPr>
        </p:nvSpPr>
        <p:spPr>
          <a:xfrm>
            <a:off x="22295556" y="10439401"/>
            <a:ext cx="19401367" cy="18965863"/>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F919551-335E-43C1-A48F-435B4C45BAF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185B65D-2FCC-4CBD-94FE-DE8B3DECC65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ACF0D45-B496-4E5D-96C3-F037720119B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lvl1pPr algn="l">
              <a:defRPr sz="1778"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lvl1pPr>
              <a:defRPr sz="2844"/>
            </a:lvl1pPr>
            <a:lvl2pPr>
              <a:defRPr sz="2489"/>
            </a:lvl2pPr>
            <a:lvl3pPr>
              <a:defRPr sz="2133"/>
            </a:lvl3pPr>
            <a:lvl4pPr>
              <a:defRPr sz="1778"/>
            </a:lvl4pPr>
            <a:lvl5pPr>
              <a:defRPr sz="1778"/>
            </a:lvl5pPr>
            <a:lvl6pPr>
              <a:defRPr sz="1778"/>
            </a:lvl6pPr>
            <a:lvl7pPr>
              <a:defRPr sz="1778"/>
            </a:lvl7pPr>
            <a:lvl8pPr>
              <a:defRPr sz="1778"/>
            </a:lvl8pPr>
            <a:lvl9pPr>
              <a:defRPr sz="17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D740D5-4176-4DA0-B8A2-35CD570947C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6" cy="2720975"/>
          </a:xfrm>
        </p:spPr>
        <p:txBody>
          <a:bodyPr anchor="b"/>
          <a:lstStyle>
            <a:lvl1pPr algn="l">
              <a:defRPr sz="1778" b="1"/>
            </a:lvl1pPr>
          </a:lstStyle>
          <a:p>
            <a:r>
              <a:rPr lang="en-US"/>
              <a:t>Click to edit Master title style</a:t>
            </a:r>
          </a:p>
        </p:txBody>
      </p:sp>
      <p:sp>
        <p:nvSpPr>
          <p:cNvPr id="3" name="Picture Placeholder 2"/>
          <p:cNvSpPr>
            <a:spLocks noGrp="1"/>
          </p:cNvSpPr>
          <p:nvPr>
            <p:ph type="pic" idx="1"/>
          </p:nvPr>
        </p:nvSpPr>
        <p:spPr>
          <a:xfrm>
            <a:off x="8603545" y="2941639"/>
            <a:ext cx="26334156" cy="19750087"/>
          </a:xfrm>
        </p:spPr>
        <p:txBody>
          <a:bodyPr/>
          <a:lstStyle>
            <a:lvl1pPr marL="0" indent="0">
              <a:buNone/>
              <a:defRPr sz="2844"/>
            </a:lvl1pPr>
            <a:lvl2pPr marL="406405" indent="0">
              <a:buNone/>
              <a:defRPr sz="2489"/>
            </a:lvl2pPr>
            <a:lvl3pPr marL="812810" indent="0">
              <a:buNone/>
              <a:defRPr sz="2133"/>
            </a:lvl3pPr>
            <a:lvl4pPr marL="1219215" indent="0">
              <a:buNone/>
              <a:defRPr sz="1778"/>
            </a:lvl4pPr>
            <a:lvl5pPr marL="1625620" indent="0">
              <a:buNone/>
              <a:defRPr sz="1778"/>
            </a:lvl5pPr>
            <a:lvl6pPr marL="2032025" indent="0">
              <a:buNone/>
              <a:defRPr sz="1778"/>
            </a:lvl6pPr>
            <a:lvl7pPr marL="2438430" indent="0">
              <a:buNone/>
              <a:defRPr sz="1778"/>
            </a:lvl7pPr>
            <a:lvl8pPr marL="2844836" indent="0">
              <a:buNone/>
              <a:defRPr sz="1778"/>
            </a:lvl8pPr>
            <a:lvl9pPr marL="3251241" indent="0">
              <a:buNone/>
              <a:defRPr sz="1778"/>
            </a:lvl9pPr>
          </a:lstStyle>
          <a:p>
            <a:pPr lvl="0"/>
            <a:endParaRPr lang="en-US" noProof="0"/>
          </a:p>
        </p:txBody>
      </p:sp>
      <p:sp>
        <p:nvSpPr>
          <p:cNvPr id="4" name="Text Placeholder 3"/>
          <p:cNvSpPr>
            <a:spLocks noGrp="1"/>
          </p:cNvSpPr>
          <p:nvPr>
            <p:ph type="body" sz="half" idx="2"/>
          </p:nvPr>
        </p:nvSpPr>
        <p:spPr>
          <a:xfrm>
            <a:off x="8603545" y="25763539"/>
            <a:ext cx="26334156" cy="3862387"/>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325CB0-5452-497C-92A7-585877FE38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2123" y="2925763"/>
            <a:ext cx="37306956" cy="5486400"/>
          </a:xfrm>
          <a:prstGeom prst="rect">
            <a:avLst/>
          </a:prstGeom>
          <a:noFill/>
          <a:ln w="9525">
            <a:noFill/>
            <a:miter lim="800000"/>
            <a:headEnd/>
            <a:tailEnd/>
          </a:ln>
        </p:spPr>
        <p:txBody>
          <a:bodyPr vert="horz" wrap="square" lIns="480709" tIns="240355" rIns="480709" bIns="240355"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2123" y="9509126"/>
            <a:ext cx="37306956" cy="19751675"/>
          </a:xfrm>
          <a:prstGeom prst="rect">
            <a:avLst/>
          </a:prstGeom>
          <a:noFill/>
          <a:ln w="9525">
            <a:noFill/>
            <a:miter lim="800000"/>
            <a:headEnd/>
            <a:tailEnd/>
          </a:ln>
        </p:spPr>
        <p:txBody>
          <a:bodyPr vert="horz" wrap="square" lIns="480709" tIns="240355" rIns="480709" bIns="2403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2123" y="29992639"/>
            <a:ext cx="9144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defRPr sz="6578"/>
            </a:lvl1pPr>
          </a:lstStyle>
          <a:p>
            <a:pPr>
              <a:defRPr/>
            </a:pPr>
            <a:endParaRPr lang="en-US"/>
          </a:p>
        </p:txBody>
      </p:sp>
      <p:sp>
        <p:nvSpPr>
          <p:cNvPr id="1029" name="Rectangle 5"/>
          <p:cNvSpPr>
            <a:spLocks noGrp="1" noChangeArrowheads="1"/>
          </p:cNvSpPr>
          <p:nvPr>
            <p:ph type="ftr" sz="quarter" idx="3"/>
          </p:nvPr>
        </p:nvSpPr>
        <p:spPr bwMode="auto">
          <a:xfrm>
            <a:off x="14995879" y="29992639"/>
            <a:ext cx="13899444"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ctr">
              <a:defRPr sz="6578"/>
            </a:lvl1pPr>
          </a:lstStyle>
          <a:p>
            <a:pPr>
              <a:defRPr/>
            </a:pPr>
            <a:endParaRPr lang="en-US"/>
          </a:p>
        </p:txBody>
      </p:sp>
      <p:sp>
        <p:nvSpPr>
          <p:cNvPr id="1030" name="Rectangle 6"/>
          <p:cNvSpPr>
            <a:spLocks noGrp="1" noChangeArrowheads="1"/>
          </p:cNvSpPr>
          <p:nvPr>
            <p:ph type="sldNum" sz="quarter" idx="4"/>
          </p:nvPr>
        </p:nvSpPr>
        <p:spPr bwMode="auto">
          <a:xfrm>
            <a:off x="31455078" y="29992639"/>
            <a:ext cx="9144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r">
              <a:defRPr sz="6578"/>
            </a:lvl1pPr>
          </a:lstStyle>
          <a:p>
            <a:pPr>
              <a:defRPr/>
            </a:pPr>
            <a:fld id="{3C426E25-FC1E-4766-88CD-80B9634B23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72898" rtl="0" eaLnBrk="0" fontAlgn="base" hangingPunct="0">
        <a:spcBef>
          <a:spcPct val="0"/>
        </a:spcBef>
        <a:spcAft>
          <a:spcPct val="0"/>
        </a:spcAft>
        <a:defRPr sz="20534">
          <a:solidFill>
            <a:schemeClr val="tx2"/>
          </a:solidFill>
          <a:latin typeface="+mj-lt"/>
          <a:ea typeface="+mj-ea"/>
          <a:cs typeface="+mj-cs"/>
        </a:defRPr>
      </a:lvl1pPr>
      <a:lvl2pPr algn="ctr" defTabSz="4272898" rtl="0" eaLnBrk="0" fontAlgn="base" hangingPunct="0">
        <a:spcBef>
          <a:spcPct val="0"/>
        </a:spcBef>
        <a:spcAft>
          <a:spcPct val="0"/>
        </a:spcAft>
        <a:defRPr sz="20534">
          <a:solidFill>
            <a:schemeClr val="tx2"/>
          </a:solidFill>
          <a:latin typeface="Times New Roman" pitchFamily="18" charset="0"/>
        </a:defRPr>
      </a:lvl2pPr>
      <a:lvl3pPr algn="ctr" defTabSz="4272898" rtl="0" eaLnBrk="0" fontAlgn="base" hangingPunct="0">
        <a:spcBef>
          <a:spcPct val="0"/>
        </a:spcBef>
        <a:spcAft>
          <a:spcPct val="0"/>
        </a:spcAft>
        <a:defRPr sz="20534">
          <a:solidFill>
            <a:schemeClr val="tx2"/>
          </a:solidFill>
          <a:latin typeface="Times New Roman" pitchFamily="18" charset="0"/>
        </a:defRPr>
      </a:lvl3pPr>
      <a:lvl4pPr algn="ctr" defTabSz="4272898" rtl="0" eaLnBrk="0" fontAlgn="base" hangingPunct="0">
        <a:spcBef>
          <a:spcPct val="0"/>
        </a:spcBef>
        <a:spcAft>
          <a:spcPct val="0"/>
        </a:spcAft>
        <a:defRPr sz="20534">
          <a:solidFill>
            <a:schemeClr val="tx2"/>
          </a:solidFill>
          <a:latin typeface="Times New Roman" pitchFamily="18" charset="0"/>
        </a:defRPr>
      </a:lvl4pPr>
      <a:lvl5pPr algn="ctr" defTabSz="4272898" rtl="0" eaLnBrk="0" fontAlgn="base" hangingPunct="0">
        <a:spcBef>
          <a:spcPct val="0"/>
        </a:spcBef>
        <a:spcAft>
          <a:spcPct val="0"/>
        </a:spcAft>
        <a:defRPr sz="20534">
          <a:solidFill>
            <a:schemeClr val="tx2"/>
          </a:solidFill>
          <a:latin typeface="Times New Roman" pitchFamily="18" charset="0"/>
        </a:defRPr>
      </a:lvl5pPr>
      <a:lvl6pPr marL="406405" algn="ctr" defTabSz="4272898" rtl="0" fontAlgn="base">
        <a:spcBef>
          <a:spcPct val="0"/>
        </a:spcBef>
        <a:spcAft>
          <a:spcPct val="0"/>
        </a:spcAft>
        <a:defRPr sz="20534">
          <a:solidFill>
            <a:schemeClr val="tx2"/>
          </a:solidFill>
          <a:latin typeface="Times New Roman" pitchFamily="18" charset="0"/>
        </a:defRPr>
      </a:lvl6pPr>
      <a:lvl7pPr marL="812810" algn="ctr" defTabSz="4272898" rtl="0" fontAlgn="base">
        <a:spcBef>
          <a:spcPct val="0"/>
        </a:spcBef>
        <a:spcAft>
          <a:spcPct val="0"/>
        </a:spcAft>
        <a:defRPr sz="20534">
          <a:solidFill>
            <a:schemeClr val="tx2"/>
          </a:solidFill>
          <a:latin typeface="Times New Roman" pitchFamily="18" charset="0"/>
        </a:defRPr>
      </a:lvl7pPr>
      <a:lvl8pPr marL="1219215" algn="ctr" defTabSz="4272898" rtl="0" fontAlgn="base">
        <a:spcBef>
          <a:spcPct val="0"/>
        </a:spcBef>
        <a:spcAft>
          <a:spcPct val="0"/>
        </a:spcAft>
        <a:defRPr sz="20534">
          <a:solidFill>
            <a:schemeClr val="tx2"/>
          </a:solidFill>
          <a:latin typeface="Times New Roman" pitchFamily="18" charset="0"/>
        </a:defRPr>
      </a:lvl8pPr>
      <a:lvl9pPr marL="1625620" algn="ctr" defTabSz="4272898" rtl="0" fontAlgn="base">
        <a:spcBef>
          <a:spcPct val="0"/>
        </a:spcBef>
        <a:spcAft>
          <a:spcPct val="0"/>
        </a:spcAft>
        <a:defRPr sz="20534">
          <a:solidFill>
            <a:schemeClr val="tx2"/>
          </a:solidFill>
          <a:latin typeface="Times New Roman" pitchFamily="18" charset="0"/>
        </a:defRPr>
      </a:lvl9pPr>
    </p:titleStyle>
    <p:bodyStyle>
      <a:lvl1pPr marL="1603042" indent="-1603042" algn="l" defTabSz="4272898" rtl="0" eaLnBrk="0" fontAlgn="base" hangingPunct="0">
        <a:spcBef>
          <a:spcPct val="20000"/>
        </a:spcBef>
        <a:spcAft>
          <a:spcPct val="0"/>
        </a:spcAft>
        <a:buChar char="•"/>
        <a:defRPr sz="14934">
          <a:solidFill>
            <a:schemeClr val="tx1"/>
          </a:solidFill>
          <a:latin typeface="+mn-lt"/>
          <a:ea typeface="+mn-ea"/>
          <a:cs typeface="+mn-cs"/>
        </a:defRPr>
      </a:lvl1pPr>
      <a:lvl2pPr marL="3471377" indent="-1334928" algn="l" defTabSz="4272898" rtl="0" eaLnBrk="0" fontAlgn="base" hangingPunct="0">
        <a:spcBef>
          <a:spcPct val="20000"/>
        </a:spcBef>
        <a:spcAft>
          <a:spcPct val="0"/>
        </a:spcAft>
        <a:buChar char="–"/>
        <a:defRPr sz="13067">
          <a:solidFill>
            <a:schemeClr val="tx1"/>
          </a:solidFill>
          <a:latin typeface="+mn-lt"/>
        </a:defRPr>
      </a:lvl2pPr>
      <a:lvl3pPr marL="5341123" indent="-1068225" algn="l" defTabSz="4272898" rtl="0" eaLnBrk="0" fontAlgn="base" hangingPunct="0">
        <a:spcBef>
          <a:spcPct val="20000"/>
        </a:spcBef>
        <a:spcAft>
          <a:spcPct val="0"/>
        </a:spcAft>
        <a:buChar char="•"/>
        <a:defRPr sz="11200">
          <a:solidFill>
            <a:schemeClr val="tx1"/>
          </a:solidFill>
          <a:latin typeface="+mn-lt"/>
        </a:defRPr>
      </a:lvl3pPr>
      <a:lvl4pPr marL="7477572" indent="-1068225" algn="l" defTabSz="4272898" rtl="0" eaLnBrk="0" fontAlgn="base" hangingPunct="0">
        <a:spcBef>
          <a:spcPct val="20000"/>
        </a:spcBef>
        <a:spcAft>
          <a:spcPct val="0"/>
        </a:spcAft>
        <a:buChar char="–"/>
        <a:defRPr sz="9333">
          <a:solidFill>
            <a:schemeClr val="tx1"/>
          </a:solidFill>
          <a:latin typeface="+mn-lt"/>
        </a:defRPr>
      </a:lvl4pPr>
      <a:lvl5pPr marL="9614021" indent="-1068225" algn="l" defTabSz="4272898" rtl="0" eaLnBrk="0" fontAlgn="base" hangingPunct="0">
        <a:spcBef>
          <a:spcPct val="20000"/>
        </a:spcBef>
        <a:spcAft>
          <a:spcPct val="0"/>
        </a:spcAft>
        <a:buChar char="»"/>
        <a:defRPr sz="9333">
          <a:solidFill>
            <a:schemeClr val="tx1"/>
          </a:solidFill>
          <a:latin typeface="+mn-lt"/>
        </a:defRPr>
      </a:lvl5pPr>
      <a:lvl6pPr marL="10020426" indent="-1068225" algn="l" defTabSz="4272898" rtl="0" fontAlgn="base">
        <a:spcBef>
          <a:spcPct val="20000"/>
        </a:spcBef>
        <a:spcAft>
          <a:spcPct val="0"/>
        </a:spcAft>
        <a:buChar char="»"/>
        <a:defRPr sz="9333">
          <a:solidFill>
            <a:schemeClr val="tx1"/>
          </a:solidFill>
          <a:latin typeface="+mn-lt"/>
        </a:defRPr>
      </a:lvl6pPr>
      <a:lvl7pPr marL="10426831" indent="-1068225" algn="l" defTabSz="4272898" rtl="0" fontAlgn="base">
        <a:spcBef>
          <a:spcPct val="20000"/>
        </a:spcBef>
        <a:spcAft>
          <a:spcPct val="0"/>
        </a:spcAft>
        <a:buChar char="»"/>
        <a:defRPr sz="9333">
          <a:solidFill>
            <a:schemeClr val="tx1"/>
          </a:solidFill>
          <a:latin typeface="+mn-lt"/>
        </a:defRPr>
      </a:lvl7pPr>
      <a:lvl8pPr marL="10833236" indent="-1068225" algn="l" defTabSz="4272898" rtl="0" fontAlgn="base">
        <a:spcBef>
          <a:spcPct val="20000"/>
        </a:spcBef>
        <a:spcAft>
          <a:spcPct val="0"/>
        </a:spcAft>
        <a:buChar char="»"/>
        <a:defRPr sz="9333">
          <a:solidFill>
            <a:schemeClr val="tx1"/>
          </a:solidFill>
          <a:latin typeface="+mn-lt"/>
        </a:defRPr>
      </a:lvl8pPr>
      <a:lvl9pPr marL="11239641" indent="-1068225" algn="l" defTabSz="4272898" rtl="0" fontAlgn="base">
        <a:spcBef>
          <a:spcPct val="20000"/>
        </a:spcBef>
        <a:spcAft>
          <a:spcPct val="0"/>
        </a:spcAft>
        <a:buChar char="»"/>
        <a:defRPr sz="9333">
          <a:solidFill>
            <a:schemeClr val="tx1"/>
          </a:solidFill>
          <a:latin typeface="+mn-lt"/>
        </a:defRPr>
      </a:lvl9pPr>
    </p:bodyStyle>
    <p:otherStyle>
      <a:defPPr>
        <a:defRPr lang="en-US"/>
      </a:defPPr>
      <a:lvl1pPr marL="0" algn="l" defTabSz="812810" rtl="0" eaLnBrk="1" latinLnBrk="0" hangingPunct="1">
        <a:defRPr sz="1600" kern="1200">
          <a:solidFill>
            <a:schemeClr val="tx1"/>
          </a:solidFill>
          <a:latin typeface="+mn-lt"/>
          <a:ea typeface="+mn-ea"/>
          <a:cs typeface="+mn-cs"/>
        </a:defRPr>
      </a:lvl1pPr>
      <a:lvl2pPr marL="406405" algn="l" defTabSz="812810" rtl="0" eaLnBrk="1" latinLnBrk="0" hangingPunct="1">
        <a:defRPr sz="1600" kern="1200">
          <a:solidFill>
            <a:schemeClr val="tx1"/>
          </a:solidFill>
          <a:latin typeface="+mn-lt"/>
          <a:ea typeface="+mn-ea"/>
          <a:cs typeface="+mn-cs"/>
        </a:defRPr>
      </a:lvl2pPr>
      <a:lvl3pPr marL="812810" algn="l" defTabSz="812810" rtl="0" eaLnBrk="1" latinLnBrk="0" hangingPunct="1">
        <a:defRPr sz="1600" kern="1200">
          <a:solidFill>
            <a:schemeClr val="tx1"/>
          </a:solidFill>
          <a:latin typeface="+mn-lt"/>
          <a:ea typeface="+mn-ea"/>
          <a:cs typeface="+mn-cs"/>
        </a:defRPr>
      </a:lvl3pPr>
      <a:lvl4pPr marL="1219215" algn="l" defTabSz="812810" rtl="0" eaLnBrk="1" latinLnBrk="0" hangingPunct="1">
        <a:defRPr sz="1600" kern="1200">
          <a:solidFill>
            <a:schemeClr val="tx1"/>
          </a:solidFill>
          <a:latin typeface="+mn-lt"/>
          <a:ea typeface="+mn-ea"/>
          <a:cs typeface="+mn-cs"/>
        </a:defRPr>
      </a:lvl4pPr>
      <a:lvl5pPr marL="1625620" algn="l" defTabSz="812810" rtl="0" eaLnBrk="1" latinLnBrk="0" hangingPunct="1">
        <a:defRPr sz="1600" kern="1200">
          <a:solidFill>
            <a:schemeClr val="tx1"/>
          </a:solidFill>
          <a:latin typeface="+mn-lt"/>
          <a:ea typeface="+mn-ea"/>
          <a:cs typeface="+mn-cs"/>
        </a:defRPr>
      </a:lvl5pPr>
      <a:lvl6pPr marL="2032025" algn="l" defTabSz="812810" rtl="0" eaLnBrk="1" latinLnBrk="0" hangingPunct="1">
        <a:defRPr sz="1600" kern="1200">
          <a:solidFill>
            <a:schemeClr val="tx1"/>
          </a:solidFill>
          <a:latin typeface="+mn-lt"/>
          <a:ea typeface="+mn-ea"/>
          <a:cs typeface="+mn-cs"/>
        </a:defRPr>
      </a:lvl6pPr>
      <a:lvl7pPr marL="2438430" algn="l" defTabSz="812810" rtl="0" eaLnBrk="1" latinLnBrk="0" hangingPunct="1">
        <a:defRPr sz="1600" kern="1200">
          <a:solidFill>
            <a:schemeClr val="tx1"/>
          </a:solidFill>
          <a:latin typeface="+mn-lt"/>
          <a:ea typeface="+mn-ea"/>
          <a:cs typeface="+mn-cs"/>
        </a:defRPr>
      </a:lvl7pPr>
      <a:lvl8pPr marL="2844836" algn="l" defTabSz="812810" rtl="0" eaLnBrk="1" latinLnBrk="0" hangingPunct="1">
        <a:defRPr sz="1600" kern="1200">
          <a:solidFill>
            <a:schemeClr val="tx1"/>
          </a:solidFill>
          <a:latin typeface="+mn-lt"/>
          <a:ea typeface="+mn-ea"/>
          <a:cs typeface="+mn-cs"/>
        </a:defRPr>
      </a:lvl8pPr>
      <a:lvl9pPr marL="3251241" algn="l" defTabSz="81281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3"/>
          <p:cNvSpPr>
            <a:spLocks noChangeArrowheads="1"/>
          </p:cNvSpPr>
          <p:nvPr/>
        </p:nvSpPr>
        <p:spPr bwMode="auto">
          <a:xfrm>
            <a:off x="10968566" y="1630457"/>
            <a:ext cx="21746632" cy="3115733"/>
          </a:xfrm>
          <a:prstGeom prst="roundRect">
            <a:avLst>
              <a:gd name="adj" fmla="val 50000"/>
            </a:avLst>
          </a:prstGeom>
          <a:solidFill>
            <a:srgbClr val="000062"/>
          </a:solidFill>
          <a:ln w="12700">
            <a:noFill/>
            <a:round/>
            <a:headEnd/>
            <a:tailEnd/>
          </a:ln>
          <a:effectLst>
            <a:outerShdw dist="278822" dir="1804115" algn="ctr" rotWithShape="0">
              <a:schemeClr val="tx1">
                <a:alpha val="50000"/>
              </a:schemeClr>
            </a:outerShdw>
          </a:effectLst>
        </p:spPr>
        <p:txBody>
          <a:bodyPr lIns="174372" tIns="162560" rIns="174372" bIns="89859" anchor="ctr" anchorCtr="1"/>
          <a:lstStyle/>
          <a:p>
            <a:pPr algn="ctr" defTabSz="4272898">
              <a:defRPr/>
            </a:pPr>
            <a:r>
              <a:rPr lang="en-CA" sz="8000" b="1" dirty="0">
                <a:solidFill>
                  <a:schemeClr val="bg1"/>
                </a:solidFill>
                <a:effectLst>
                  <a:outerShdw blurRad="38100" dist="50800" dir="2700000" algn="tl">
                    <a:schemeClr val="bg1">
                      <a:lumMod val="75000"/>
                      <a:alpha val="61000"/>
                    </a:schemeClr>
                  </a:outerShdw>
                </a:effectLst>
                <a:latin typeface="Verdana" pitchFamily="34" charset="0"/>
              </a:rPr>
              <a:t>AI Voice Agent for IT Support</a:t>
            </a:r>
            <a:endParaRPr lang="en-US" sz="8000" b="1" i="1" baseline="30000" dirty="0">
              <a:solidFill>
                <a:schemeClr val="bg1"/>
              </a:solidFill>
              <a:effectLst>
                <a:outerShdw blurRad="38100" dist="50800" dir="2700000" algn="tl">
                  <a:schemeClr val="bg1">
                    <a:lumMod val="75000"/>
                    <a:alpha val="61000"/>
                  </a:schemeClr>
                </a:outerShdw>
              </a:effectLst>
              <a:latin typeface="Verdana" pitchFamily="34" charset="0"/>
            </a:endParaRPr>
          </a:p>
        </p:txBody>
      </p:sp>
      <p:sp>
        <p:nvSpPr>
          <p:cNvPr id="2066" name="AutoShape 18"/>
          <p:cNvSpPr>
            <a:spLocks noChangeArrowheads="1"/>
          </p:cNvSpPr>
          <p:nvPr/>
        </p:nvSpPr>
        <p:spPr bwMode="auto">
          <a:xfrm>
            <a:off x="33161848" y="14548544"/>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a:solidFill>
                  <a:srgbClr val="FAFD00"/>
                </a:solidFill>
                <a:latin typeface="Helvetica" pitchFamily="34" charset="0"/>
              </a:rPr>
              <a:t>	</a:t>
            </a:r>
            <a:r>
              <a:rPr lang="en-US" sz="3911" b="1">
                <a:solidFill>
                  <a:schemeClr val="bg1"/>
                </a:solidFill>
                <a:effectLst>
                  <a:outerShdw blurRad="38100" dist="38100" dir="2700000" algn="tl">
                    <a:srgbClr val="000000"/>
                  </a:outerShdw>
                </a:effectLst>
                <a:latin typeface="Verdana" pitchFamily="34" charset="0"/>
              </a:rPr>
              <a:t>References</a:t>
            </a:r>
          </a:p>
        </p:txBody>
      </p:sp>
      <p:sp>
        <p:nvSpPr>
          <p:cNvPr id="2067" name="AutoShape 19"/>
          <p:cNvSpPr>
            <a:spLocks noChangeArrowheads="1"/>
          </p:cNvSpPr>
          <p:nvPr/>
        </p:nvSpPr>
        <p:spPr bwMode="auto">
          <a:xfrm>
            <a:off x="33121600" y="793196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effectLst>
                  <a:outerShdw blurRad="38100" dist="38100" dir="2700000" algn="tl">
                    <a:srgbClr val="000000"/>
                  </a:outerShdw>
                </a:effectLst>
                <a:latin typeface="Verdana" pitchFamily="34" charset="0"/>
              </a:rPr>
              <a:t>	 </a:t>
            </a:r>
            <a:r>
              <a:rPr lang="en-US" sz="3911" b="1" dirty="0">
                <a:solidFill>
                  <a:schemeClr val="bg1"/>
                </a:solidFill>
                <a:effectLst>
                  <a:outerShdw blurRad="38100" dist="38100" dir="2700000" algn="tl">
                    <a:srgbClr val="000000"/>
                  </a:outerShdw>
                </a:effectLst>
                <a:latin typeface="Verdana" pitchFamily="34" charset="0"/>
              </a:rPr>
              <a:t>Conclusions</a:t>
            </a:r>
          </a:p>
        </p:txBody>
      </p:sp>
      <p:sp>
        <p:nvSpPr>
          <p:cNvPr id="2071" name="AutoShape 23"/>
          <p:cNvSpPr>
            <a:spLocks noChangeArrowheads="1"/>
          </p:cNvSpPr>
          <p:nvPr/>
        </p:nvSpPr>
        <p:spPr bwMode="auto">
          <a:xfrm>
            <a:off x="831513" y="21338736"/>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Method</a:t>
            </a:r>
          </a:p>
        </p:txBody>
      </p:sp>
      <p:sp>
        <p:nvSpPr>
          <p:cNvPr id="2072" name="AutoShape 24"/>
          <p:cNvSpPr>
            <a:spLocks noChangeArrowheads="1"/>
          </p:cNvSpPr>
          <p:nvPr/>
        </p:nvSpPr>
        <p:spPr bwMode="auto">
          <a:xfrm>
            <a:off x="11428519" y="7934079"/>
            <a:ext cx="20527433"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effectLst>
                  <a:outerShdw blurRad="38100" dist="38100" dir="2700000" algn="tl">
                    <a:srgbClr val="000000"/>
                  </a:outerShdw>
                </a:effectLst>
                <a:latin typeface="Verdana" pitchFamily="34" charset="0"/>
              </a:rPr>
              <a:t>	AI Agent Diagram</a:t>
            </a:r>
          </a:p>
        </p:txBody>
      </p:sp>
      <p:sp>
        <p:nvSpPr>
          <p:cNvPr id="2073" name="AutoShape 25"/>
          <p:cNvSpPr>
            <a:spLocks noChangeArrowheads="1"/>
          </p:cNvSpPr>
          <p:nvPr/>
        </p:nvSpPr>
        <p:spPr bwMode="auto">
          <a:xfrm>
            <a:off x="839407" y="1291645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effectLst>
                  <a:outerShdw blurRad="38100" dist="38100" dir="2700000" algn="tl">
                    <a:srgbClr val="000000"/>
                  </a:outerShdw>
                </a:effectLst>
                <a:latin typeface="Verdana" pitchFamily="34" charset="0"/>
              </a:rPr>
              <a:t>	Introduction</a:t>
            </a:r>
          </a:p>
        </p:txBody>
      </p:sp>
      <p:sp>
        <p:nvSpPr>
          <p:cNvPr id="2167" name="AutoShape 119"/>
          <p:cNvSpPr>
            <a:spLocks noChangeArrowheads="1"/>
          </p:cNvSpPr>
          <p:nvPr/>
        </p:nvSpPr>
        <p:spPr bwMode="auto">
          <a:xfrm>
            <a:off x="811389" y="7933262"/>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Abstract</a:t>
            </a:r>
          </a:p>
        </p:txBody>
      </p:sp>
      <p:sp>
        <p:nvSpPr>
          <p:cNvPr id="1040" name="Text Box 127"/>
          <p:cNvSpPr txBox="1">
            <a:spLocks noChangeArrowheads="1"/>
          </p:cNvSpPr>
          <p:nvPr/>
        </p:nvSpPr>
        <p:spPr bwMode="auto">
          <a:xfrm>
            <a:off x="812800" y="9821333"/>
            <a:ext cx="9750778" cy="912942"/>
          </a:xfrm>
          <a:prstGeom prst="rect">
            <a:avLst/>
          </a:prstGeom>
          <a:noFill/>
          <a:ln w="9525">
            <a:noFill/>
            <a:miter lim="800000"/>
            <a:headEnd/>
            <a:tailEnd/>
          </a:ln>
        </p:spPr>
        <p:txBody>
          <a:bodyPr lIns="162560" rIns="162560">
            <a:spAutoFit/>
          </a:bodyPr>
          <a:lstStyle/>
          <a:p>
            <a:pPr algn="just">
              <a:spcBef>
                <a:spcPct val="50000"/>
              </a:spcBef>
            </a:pPr>
            <a:endParaRPr lang="en-US" sz="2133">
              <a:solidFill>
                <a:srgbClr val="000062"/>
              </a:solidFill>
              <a:latin typeface="Arial" charset="0"/>
            </a:endParaRPr>
          </a:p>
          <a:p>
            <a:pPr algn="just">
              <a:spcBef>
                <a:spcPct val="50000"/>
              </a:spcBef>
            </a:pPr>
            <a:endParaRPr lang="en-US" sz="2133">
              <a:solidFill>
                <a:srgbClr val="000062"/>
              </a:solidFill>
              <a:latin typeface="Arial" charset="0"/>
            </a:endParaRPr>
          </a:p>
        </p:txBody>
      </p:sp>
      <p:sp>
        <p:nvSpPr>
          <p:cNvPr id="1041" name="Rectangle 129"/>
          <p:cNvSpPr>
            <a:spLocks noChangeArrowheads="1"/>
          </p:cNvSpPr>
          <p:nvPr/>
        </p:nvSpPr>
        <p:spPr bwMode="auto">
          <a:xfrm>
            <a:off x="33110311" y="12135556"/>
            <a:ext cx="9750778" cy="5396089"/>
          </a:xfrm>
          <a:prstGeom prst="rect">
            <a:avLst/>
          </a:prstGeom>
          <a:noFill/>
          <a:ln w="12700">
            <a:noFill/>
            <a:miter lim="800000"/>
            <a:headEnd/>
            <a:tailEnd/>
          </a:ln>
        </p:spPr>
        <p:txBody>
          <a:bodyPr lIns="16256" rIns="16256" anchor="ctr"/>
          <a:lstStyle/>
          <a:p>
            <a:pPr marL="410639" indent="-410639" algn="just" defTabSz="366893" eaLnBrk="0" hangingPunct="0">
              <a:buFontTx/>
              <a:buChar char="•"/>
            </a:pPr>
            <a:endParaRPr lang="en-US" sz="2489">
              <a:solidFill>
                <a:srgbClr val="000066"/>
              </a:solidFill>
              <a:latin typeface="Arial" charset="0"/>
            </a:endParaRPr>
          </a:p>
        </p:txBody>
      </p:sp>
      <p:sp>
        <p:nvSpPr>
          <p:cNvPr id="1047" name="Text Box 152"/>
          <p:cNvSpPr txBox="1">
            <a:spLocks noChangeArrowheads="1"/>
          </p:cNvSpPr>
          <p:nvPr/>
        </p:nvSpPr>
        <p:spPr bwMode="auto">
          <a:xfrm>
            <a:off x="811389" y="9131831"/>
            <a:ext cx="9889067" cy="3539430"/>
          </a:xfrm>
          <a:prstGeom prst="rect">
            <a:avLst/>
          </a:prstGeom>
          <a:noFill/>
          <a:ln w="9525">
            <a:noFill/>
            <a:miter lim="800000"/>
            <a:headEnd/>
            <a:tailEnd/>
          </a:ln>
        </p:spPr>
        <p:txBody>
          <a:bodyPr lIns="162560" rIns="162560">
            <a:spAutoFit/>
          </a:bodyPr>
          <a:lstStyle/>
          <a:p>
            <a:pPr algn="just">
              <a:spcBef>
                <a:spcPct val="50000"/>
              </a:spcBef>
            </a:pPr>
            <a:r>
              <a:rPr lang="en-US" sz="2800" dirty="0">
                <a:latin typeface="Arial" charset="0"/>
              </a:rPr>
              <a:t>This project presents a real-time voice interaction system enabling natural conversation between users and an AI agent over Twilio. User speech is transcribed by Deepgram and processed by the AI, which generates responses that are converted to speech and played back via Twilio. This hands-free, interactive approach enables seamless AI-driven conversations for customer support, data collection, and other voice-enabled applications.</a:t>
            </a:r>
          </a:p>
        </p:txBody>
      </p:sp>
      <p:sp>
        <p:nvSpPr>
          <p:cNvPr id="1049" name="Text Box 155"/>
          <p:cNvSpPr txBox="1">
            <a:spLocks noChangeArrowheads="1"/>
          </p:cNvSpPr>
          <p:nvPr/>
        </p:nvSpPr>
        <p:spPr bwMode="auto">
          <a:xfrm>
            <a:off x="836369" y="14109821"/>
            <a:ext cx="9889067" cy="6986528"/>
          </a:xfrm>
          <a:prstGeom prst="rect">
            <a:avLst/>
          </a:prstGeom>
          <a:noFill/>
          <a:ln w="76200">
            <a:noFill/>
            <a:miter lim="800000"/>
            <a:headEnd/>
            <a:tailEnd/>
          </a:ln>
        </p:spPr>
        <p:txBody>
          <a:bodyPr lIns="162560" rIns="162560">
            <a:spAutoFit/>
          </a:bodyPr>
          <a:lstStyle/>
          <a:p>
            <a:pPr algn="just">
              <a:spcBef>
                <a:spcPct val="20000"/>
              </a:spcBef>
            </a:pPr>
            <a:r>
              <a:rPr lang="en-US" sz="2800" dirty="0">
                <a:latin typeface="Arial" charset="0"/>
              </a:rPr>
              <a:t>Conversational AI is rapidly transforming the way organizations interact with users, offering new levels of accessibility and efficiency. Traditional text-based chatbots have evolved into advanced voice-driven systems, enabling more natural and intuitive exchanges. This project explores the development of a real-time voice interaction system that leverages Twilio for telephony integration, Deepgram for accurate speech-to-text and text-to-speech transcriptions, and advanced AI models for generating dynamic responses. By seamlessly combining these technologies, the system supports interactive, voice-based conversations tailored for customer support, automated data collection, and a variety of hands-free applications. This work demonstrates the potential of modern voice AI to streamline workflows, enhance user experiences, and open new opportunities for intelligent automation across industries.</a:t>
            </a:r>
          </a:p>
        </p:txBody>
      </p:sp>
      <p:sp>
        <p:nvSpPr>
          <p:cNvPr id="1051" name="Text Box 157"/>
          <p:cNvSpPr txBox="1">
            <a:spLocks noChangeArrowheads="1"/>
          </p:cNvSpPr>
          <p:nvPr/>
        </p:nvSpPr>
        <p:spPr bwMode="auto">
          <a:xfrm>
            <a:off x="861915" y="22534909"/>
            <a:ext cx="9889067" cy="2246769"/>
          </a:xfrm>
          <a:prstGeom prst="rect">
            <a:avLst/>
          </a:prstGeom>
          <a:noFill/>
          <a:ln w="9525">
            <a:noFill/>
            <a:miter lim="800000"/>
            <a:headEnd/>
            <a:tailEnd/>
          </a:ln>
        </p:spPr>
        <p:txBody>
          <a:bodyPr lIns="162560" rIns="162560">
            <a:spAutoFit/>
          </a:bodyPr>
          <a:lstStyle/>
          <a:p>
            <a:pPr algn="just">
              <a:spcBef>
                <a:spcPct val="50000"/>
              </a:spcBef>
            </a:pPr>
            <a:r>
              <a:rPr lang="en-US" sz="2800" dirty="0">
                <a:latin typeface="Arial" charset="0"/>
              </a:rPr>
              <a:t>The user’s voice is received via Twilio, transcribed to text by Deepgram (STT), processed by the AI agent, converted back to speech by Deepgram (TTS), and played to the user through Twilio. The host server acts as the orchestrator, managing the communication between all components.</a:t>
            </a:r>
          </a:p>
        </p:txBody>
      </p:sp>
      <p:sp>
        <p:nvSpPr>
          <p:cNvPr id="1052" name="Text Box 158"/>
          <p:cNvSpPr txBox="1">
            <a:spLocks noChangeArrowheads="1"/>
          </p:cNvSpPr>
          <p:nvPr/>
        </p:nvSpPr>
        <p:spPr bwMode="auto">
          <a:xfrm>
            <a:off x="33110311" y="21338736"/>
            <a:ext cx="9889067" cy="1815882"/>
          </a:xfrm>
          <a:prstGeom prst="rect">
            <a:avLst/>
          </a:prstGeom>
          <a:noFill/>
          <a:ln w="9525">
            <a:noFill/>
            <a:miter lim="800000"/>
            <a:headEnd/>
            <a:tailEnd/>
          </a:ln>
        </p:spPr>
        <p:txBody>
          <a:bodyPr lIns="162560" rIns="162560">
            <a:spAutoFit/>
          </a:bodyPr>
          <a:lstStyle/>
          <a:p>
            <a:pPr algn="just" fontAlgn="b">
              <a:spcBef>
                <a:spcPct val="50000"/>
              </a:spcBef>
            </a:pPr>
            <a:r>
              <a:rPr lang="en-US" sz="2800" dirty="0">
                <a:latin typeface="Arial" charset="0"/>
                <a:cs typeface="Arial" charset="0"/>
              </a:rPr>
              <a:t>We would like to thank everyone who contributed to the development and support of this project. We are also grateful to our colleagues and mentors for their feedback and encouragement throughout this work.</a:t>
            </a:r>
          </a:p>
        </p:txBody>
      </p:sp>
      <p:sp>
        <p:nvSpPr>
          <p:cNvPr id="1060" name="Text Box 212"/>
          <p:cNvSpPr txBox="1">
            <a:spLocks noChangeArrowheads="1"/>
          </p:cNvSpPr>
          <p:nvPr/>
        </p:nvSpPr>
        <p:spPr bwMode="auto">
          <a:xfrm>
            <a:off x="33075096" y="9223455"/>
            <a:ext cx="9889067" cy="5004447"/>
          </a:xfrm>
          <a:prstGeom prst="rect">
            <a:avLst/>
          </a:prstGeom>
          <a:noFill/>
          <a:ln w="9525">
            <a:noFill/>
            <a:miter lim="800000"/>
            <a:headEnd/>
            <a:tailEnd/>
          </a:ln>
        </p:spPr>
        <p:txBody>
          <a:bodyPr lIns="162560" rIns="162560">
            <a:spAutoFit/>
          </a:bodyPr>
          <a:lstStyle/>
          <a:p>
            <a:pPr marL="457200" indent="-457200" algn="just">
              <a:spcBef>
                <a:spcPct val="20000"/>
              </a:spcBef>
              <a:buFont typeface="Arial" panose="020B0604020202020204" pitchFamily="34" charset="0"/>
              <a:buChar char="•"/>
            </a:pPr>
            <a:r>
              <a:rPr lang="en-US" sz="2800" dirty="0">
                <a:latin typeface="Arial" charset="0"/>
              </a:rPr>
              <a:t>This project demonstrates that integrating modern communication tools, speech recognition, and conversational AI technologies enables natural, real-time voice interactions between users and AI agents.</a:t>
            </a:r>
          </a:p>
          <a:p>
            <a:pPr marL="457200" indent="-457200" algn="just">
              <a:spcBef>
                <a:spcPct val="20000"/>
              </a:spcBef>
              <a:buFont typeface="Arial" panose="020B0604020202020204" pitchFamily="34" charset="0"/>
              <a:buChar char="•"/>
            </a:pPr>
            <a:r>
              <a:rPr lang="en-US" sz="2800" dirty="0">
                <a:latin typeface="Arial" charset="0"/>
              </a:rPr>
              <a:t>The system provides an effective platform for customer support, automated data collection, and other voice-enabled applications, reducing manual effort and streamlining workflows.</a:t>
            </a:r>
          </a:p>
          <a:p>
            <a:pPr marL="457200" indent="-457200" algn="just">
              <a:spcBef>
                <a:spcPct val="20000"/>
              </a:spcBef>
              <a:buFont typeface="Arial" panose="020B0604020202020204" pitchFamily="34" charset="0"/>
              <a:buChar char="•"/>
            </a:pPr>
            <a:r>
              <a:rPr lang="en-US" sz="2800" dirty="0">
                <a:latin typeface="Arial" charset="0"/>
              </a:rPr>
              <a:t>Future work could further enhance accuracy, reduce latency, and introduce more advanced dialogue management or personalized experiences.</a:t>
            </a:r>
          </a:p>
        </p:txBody>
      </p:sp>
      <p:sp>
        <p:nvSpPr>
          <p:cNvPr id="1062" name="Text Box 215"/>
          <p:cNvSpPr txBox="1">
            <a:spLocks noChangeArrowheads="1"/>
          </p:cNvSpPr>
          <p:nvPr/>
        </p:nvSpPr>
        <p:spPr bwMode="auto">
          <a:xfrm>
            <a:off x="33085982" y="15867578"/>
            <a:ext cx="9739489" cy="3754874"/>
          </a:xfrm>
          <a:prstGeom prst="rect">
            <a:avLst/>
          </a:prstGeom>
          <a:noFill/>
          <a:ln w="63500">
            <a:noFill/>
            <a:miter lim="800000"/>
            <a:headEnd/>
            <a:tailEnd/>
          </a:ln>
        </p:spPr>
        <p:txBody>
          <a:bodyPr wrap="square" lIns="162560" rIns="162560">
            <a:spAutoFit/>
          </a:bodyPr>
          <a:lstStyle/>
          <a:p>
            <a:pPr marL="514350" indent="-514350">
              <a:spcBef>
                <a:spcPct val="50000"/>
              </a:spcBef>
              <a:buFont typeface="Arial" panose="020B0604020202020204" pitchFamily="34" charset="0"/>
              <a:buChar char="•"/>
            </a:pPr>
            <a:r>
              <a:rPr lang="en-US" sz="2800" dirty="0">
                <a:latin typeface="Arial" charset="0"/>
              </a:rPr>
              <a:t>Twilio Documentation, </a:t>
            </a:r>
            <a:r>
              <a:rPr lang="en-US" sz="2800" dirty="0" err="1">
                <a:latin typeface="Arial" charset="0"/>
              </a:rPr>
              <a:t>TwiML</a:t>
            </a:r>
            <a:r>
              <a:rPr lang="en-US" sz="2800" dirty="0">
                <a:latin typeface="Arial" charset="0"/>
              </a:rPr>
              <a:t>, Media Streams, https://</a:t>
            </a:r>
            <a:r>
              <a:rPr lang="en-US" sz="2800" dirty="0" err="1">
                <a:latin typeface="Arial" charset="0"/>
              </a:rPr>
              <a:t>www.twilio.com</a:t>
            </a:r>
            <a:r>
              <a:rPr lang="en-US" sz="2800" dirty="0">
                <a:latin typeface="Arial" charset="0"/>
              </a:rPr>
              <a:t>/docs</a:t>
            </a:r>
          </a:p>
          <a:p>
            <a:pPr marL="514350" indent="-514350">
              <a:spcBef>
                <a:spcPct val="50000"/>
              </a:spcBef>
              <a:buFont typeface="Arial" panose="020B0604020202020204" pitchFamily="34" charset="0"/>
              <a:buChar char="•"/>
            </a:pPr>
            <a:r>
              <a:rPr lang="en-US" sz="2800" dirty="0">
                <a:latin typeface="Arial" charset="0"/>
              </a:rPr>
              <a:t>Deepgram Documentation, Speech-to-Text and Text-to-Speech, https://</a:t>
            </a:r>
            <a:r>
              <a:rPr lang="en-US" sz="2800" dirty="0" err="1">
                <a:latin typeface="Arial" charset="0"/>
              </a:rPr>
              <a:t>developers.deepgram.com</a:t>
            </a:r>
            <a:r>
              <a:rPr lang="en-US" sz="2800" dirty="0">
                <a:latin typeface="Arial" charset="0"/>
              </a:rPr>
              <a:t>/home</a:t>
            </a:r>
          </a:p>
          <a:p>
            <a:pPr marL="514350" indent="-514350">
              <a:spcBef>
                <a:spcPct val="50000"/>
              </a:spcBef>
              <a:buFont typeface="Arial" panose="020B0604020202020204" pitchFamily="34" charset="0"/>
              <a:buChar char="•"/>
            </a:pPr>
            <a:r>
              <a:rPr lang="en-US" sz="2800" dirty="0" err="1">
                <a:latin typeface="Arial" charset="0"/>
              </a:rPr>
              <a:t>Autogen</a:t>
            </a:r>
            <a:r>
              <a:rPr lang="en-US" sz="2800" dirty="0">
                <a:latin typeface="Arial" charset="0"/>
              </a:rPr>
              <a:t> Documentation, https://</a:t>
            </a:r>
            <a:r>
              <a:rPr lang="en-US" sz="2800" dirty="0" err="1">
                <a:latin typeface="Arial" charset="0"/>
              </a:rPr>
              <a:t>microsoft.github.io</a:t>
            </a:r>
            <a:r>
              <a:rPr lang="en-US" sz="2800" dirty="0">
                <a:latin typeface="Arial" charset="0"/>
              </a:rPr>
              <a:t>/</a:t>
            </a:r>
            <a:r>
              <a:rPr lang="en-US" sz="2800" dirty="0" err="1">
                <a:latin typeface="Arial" charset="0"/>
              </a:rPr>
              <a:t>autogen</a:t>
            </a:r>
            <a:r>
              <a:rPr lang="en-US" sz="2800" dirty="0">
                <a:latin typeface="Arial" charset="0"/>
              </a:rPr>
              <a:t>/stable//</a:t>
            </a:r>
            <a:r>
              <a:rPr lang="en-US" sz="2800" dirty="0" err="1">
                <a:latin typeface="Arial" charset="0"/>
              </a:rPr>
              <a:t>index.html</a:t>
            </a:r>
            <a:endParaRPr lang="en-US" sz="2800" dirty="0">
              <a:latin typeface="Arial" charset="0"/>
            </a:endParaRPr>
          </a:p>
          <a:p>
            <a:pPr marL="514350" indent="-514350">
              <a:spcBef>
                <a:spcPct val="50000"/>
              </a:spcBef>
              <a:buFont typeface="Arial" panose="020B0604020202020204" pitchFamily="34" charset="0"/>
              <a:buChar char="•"/>
            </a:pPr>
            <a:r>
              <a:rPr lang="en-US" sz="2800" dirty="0" err="1">
                <a:latin typeface="Arial" charset="0"/>
              </a:rPr>
              <a:t>Jotform</a:t>
            </a:r>
            <a:r>
              <a:rPr lang="en-US" sz="2800" dirty="0">
                <a:latin typeface="Arial" charset="0"/>
              </a:rPr>
              <a:t>, Developer API, https://</a:t>
            </a:r>
            <a:r>
              <a:rPr lang="en-US" sz="2800" dirty="0" err="1">
                <a:latin typeface="Arial" charset="0"/>
              </a:rPr>
              <a:t>api.jotform.com</a:t>
            </a:r>
            <a:r>
              <a:rPr lang="en-US" sz="2800" dirty="0">
                <a:latin typeface="Arial" charset="0"/>
              </a:rPr>
              <a:t>/docs/</a:t>
            </a:r>
          </a:p>
        </p:txBody>
      </p:sp>
      <p:sp>
        <p:nvSpPr>
          <p:cNvPr id="1064" name="Text Box 220"/>
          <p:cNvSpPr txBox="1">
            <a:spLocks noChangeArrowheads="1"/>
          </p:cNvSpPr>
          <p:nvPr/>
        </p:nvSpPr>
        <p:spPr bwMode="auto">
          <a:xfrm>
            <a:off x="16516119" y="25414819"/>
            <a:ext cx="4673600" cy="475387"/>
          </a:xfrm>
          <a:prstGeom prst="rect">
            <a:avLst/>
          </a:prstGeom>
          <a:noFill/>
          <a:ln w="63500">
            <a:noFill/>
            <a:miter lim="800000"/>
            <a:headEnd/>
            <a:tailEnd/>
          </a:ln>
        </p:spPr>
        <p:txBody>
          <a:bodyPr lIns="162560" rIns="162560">
            <a:spAutoFit/>
          </a:bodyPr>
          <a:lstStyle/>
          <a:p>
            <a:pPr algn="just">
              <a:spcBef>
                <a:spcPct val="50000"/>
              </a:spcBef>
            </a:pPr>
            <a:endParaRPr lang="en-US" sz="2489">
              <a:latin typeface="Arial" charset="0"/>
            </a:endParaRPr>
          </a:p>
        </p:txBody>
      </p:sp>
      <p:sp>
        <p:nvSpPr>
          <p:cNvPr id="2271" name="AutoShape 223"/>
          <p:cNvSpPr>
            <a:spLocks noChangeArrowheads="1"/>
          </p:cNvSpPr>
          <p:nvPr/>
        </p:nvSpPr>
        <p:spPr bwMode="auto">
          <a:xfrm>
            <a:off x="33161848" y="20032503"/>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Acknowledgements</a:t>
            </a:r>
          </a:p>
        </p:txBody>
      </p:sp>
      <p:sp>
        <p:nvSpPr>
          <p:cNvPr id="68" name="TextBox 67"/>
          <p:cNvSpPr txBox="1"/>
          <p:nvPr/>
        </p:nvSpPr>
        <p:spPr>
          <a:xfrm>
            <a:off x="12728906" y="5233242"/>
            <a:ext cx="18433388" cy="861774"/>
          </a:xfrm>
          <a:prstGeom prst="rect">
            <a:avLst/>
          </a:prstGeom>
          <a:noFill/>
        </p:spPr>
        <p:txBody>
          <a:bodyPr wrap="square">
            <a:spAutoFit/>
          </a:bodyPr>
          <a:lstStyle/>
          <a:p>
            <a:pPr algn="ctr">
              <a:defRPr/>
            </a:pPr>
            <a:r>
              <a:rPr lang="en-US" sz="5000" dirty="0">
                <a:effectLst>
                  <a:outerShdw blurRad="50800" dist="25400" dir="5400000" algn="t" rotWithShape="0">
                    <a:schemeClr val="accent6">
                      <a:alpha val="40000"/>
                    </a:schemeClr>
                  </a:outerShdw>
                </a:effectLst>
                <a:latin typeface="Verdana" pitchFamily="34" charset="0"/>
                <a:cs typeface="Arial" pitchFamily="34" charset="0"/>
              </a:rPr>
              <a:t>Rafael Olmedo*, Javier De La Rosa**, Paul Rad**</a:t>
            </a:r>
          </a:p>
        </p:txBody>
      </p:sp>
      <p:sp>
        <p:nvSpPr>
          <p:cNvPr id="2" name="TextBox 1">
            <a:extLst>
              <a:ext uri="{FF2B5EF4-FFF2-40B4-BE49-F238E27FC236}">
                <a16:creationId xmlns:a16="http://schemas.microsoft.com/office/drawing/2014/main" id="{EC286AC7-0120-6783-9D62-E28DAF986306}"/>
              </a:ext>
            </a:extLst>
          </p:cNvPr>
          <p:cNvSpPr txBox="1"/>
          <p:nvPr/>
        </p:nvSpPr>
        <p:spPr>
          <a:xfrm>
            <a:off x="13013363" y="6035857"/>
            <a:ext cx="17864472" cy="1323439"/>
          </a:xfrm>
          <a:prstGeom prst="rect">
            <a:avLst/>
          </a:prstGeom>
          <a:noFill/>
        </p:spPr>
        <p:txBody>
          <a:bodyPr wrap="square">
            <a:spAutoFit/>
          </a:bodyPr>
          <a:lstStyle/>
          <a:p>
            <a:pPr>
              <a:defRPr/>
            </a:pPr>
            <a:r>
              <a:rPr lang="en-US" sz="4000" dirty="0">
                <a:effectLst>
                  <a:outerShdw blurRad="50800" dist="25400" dir="5400000" algn="t" rotWithShape="0">
                    <a:schemeClr val="accent6">
                      <a:alpha val="40000"/>
                    </a:schemeClr>
                  </a:outerShdw>
                </a:effectLst>
                <a:latin typeface="Verdana" pitchFamily="34" charset="0"/>
                <a:cs typeface="Arial" pitchFamily="34" charset="0"/>
              </a:rPr>
              <a:t>* Master of Applied Artificial Intelligence – Tecnológico de Monterrey</a:t>
            </a:r>
          </a:p>
          <a:p>
            <a:pPr>
              <a:defRPr/>
            </a:pPr>
            <a:r>
              <a:rPr lang="en-US" sz="4000" dirty="0">
                <a:effectLst>
                  <a:outerShdw blurRad="50800" dist="25400" dir="5400000" algn="t" rotWithShape="0">
                    <a:schemeClr val="accent6">
                      <a:alpha val="40000"/>
                    </a:schemeClr>
                  </a:outerShdw>
                </a:effectLst>
                <a:latin typeface="Verdana" pitchFamily="34" charset="0"/>
                <a:cs typeface="Arial" pitchFamily="34" charset="0"/>
              </a:rPr>
              <a:t>** School of Data Science – The University of Texas at San Antonio</a:t>
            </a:r>
          </a:p>
        </p:txBody>
      </p:sp>
      <p:pic>
        <p:nvPicPr>
          <p:cNvPr id="6" name="Picture 5" descr="A close-up of a logo&#10;&#10;AI-generated content may be incorrect.">
            <a:extLst>
              <a:ext uri="{FF2B5EF4-FFF2-40B4-BE49-F238E27FC236}">
                <a16:creationId xmlns:a16="http://schemas.microsoft.com/office/drawing/2014/main" id="{30E5E28F-8B1D-4196-50CF-39F58092D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4981" y="907128"/>
            <a:ext cx="5450037" cy="5450037"/>
          </a:xfrm>
          <a:prstGeom prst="rect">
            <a:avLst/>
          </a:prstGeom>
        </p:spPr>
      </p:pic>
      <p:pic>
        <p:nvPicPr>
          <p:cNvPr id="8" name="Picture 7" descr="A blue and white logo&#10;&#10;AI-generated content may be incorrect.">
            <a:extLst>
              <a:ext uri="{FF2B5EF4-FFF2-40B4-BE49-F238E27FC236}">
                <a16:creationId xmlns:a16="http://schemas.microsoft.com/office/drawing/2014/main" id="{3860810B-13E2-7E56-3ABA-DA7EA51182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0311" y="1468289"/>
            <a:ext cx="4563216" cy="4563216"/>
          </a:xfrm>
          <a:prstGeom prst="rect">
            <a:avLst/>
          </a:prstGeom>
        </p:spPr>
      </p:pic>
      <p:sp>
        <p:nvSpPr>
          <p:cNvPr id="15" name="Rectangle 14">
            <a:extLst>
              <a:ext uri="{FF2B5EF4-FFF2-40B4-BE49-F238E27FC236}">
                <a16:creationId xmlns:a16="http://schemas.microsoft.com/office/drawing/2014/main" id="{0873D29B-0E20-A717-6D11-CEF4B21C4B7C}"/>
              </a:ext>
            </a:extLst>
          </p:cNvPr>
          <p:cNvSpPr/>
          <p:nvPr/>
        </p:nvSpPr>
        <p:spPr>
          <a:xfrm>
            <a:off x="11387994" y="22660970"/>
            <a:ext cx="655970" cy="812800"/>
          </a:xfrm>
          <a:prstGeom prst="rect">
            <a:avLst/>
          </a:prstGeom>
          <a:solidFill>
            <a:srgbClr val="FCBFBB"/>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Hi</a:t>
            </a:r>
          </a:p>
        </p:txBody>
      </p:sp>
      <p:sp>
        <p:nvSpPr>
          <p:cNvPr id="16" name="Rectangle 15">
            <a:extLst>
              <a:ext uri="{FF2B5EF4-FFF2-40B4-BE49-F238E27FC236}">
                <a16:creationId xmlns:a16="http://schemas.microsoft.com/office/drawing/2014/main" id="{6DE13110-2E0B-0E67-E942-D1079C23676E}"/>
              </a:ext>
            </a:extLst>
          </p:cNvPr>
          <p:cNvSpPr/>
          <p:nvPr/>
        </p:nvSpPr>
        <p:spPr>
          <a:xfrm>
            <a:off x="17636915" y="23043209"/>
            <a:ext cx="14353671" cy="1578122"/>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Hi! I hope you're having a great day. I’ll be happy to help you with the IT Service Ticket Form. To get things started, could you please provide me with your first name, last name, and birth date? Once we have that, we'll move right along with the rest of the form.</a:t>
            </a:r>
            <a:endPar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0C9680E9-FAA1-B222-6650-DB87309B94F5}"/>
              </a:ext>
            </a:extLst>
          </p:cNvPr>
          <p:cNvSpPr/>
          <p:nvPr/>
        </p:nvSpPr>
        <p:spPr>
          <a:xfrm>
            <a:off x="17636914" y="24828662"/>
            <a:ext cx="14353671" cy="1131640"/>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Great, thanks for that information, Peter! Now let’s move on to the next part. Could you please provide your email address?</a:t>
            </a:r>
            <a:endPar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EC68989E-716B-E6B1-FFD1-1101FF47EEBF}"/>
              </a:ext>
            </a:extLst>
          </p:cNvPr>
          <p:cNvSpPr/>
          <p:nvPr/>
        </p:nvSpPr>
        <p:spPr>
          <a:xfrm>
            <a:off x="11379285" y="23983205"/>
            <a:ext cx="3433232" cy="1042990"/>
          </a:xfrm>
          <a:prstGeom prst="rect">
            <a:avLst/>
          </a:prstGeom>
          <a:solidFill>
            <a:srgbClr val="FCBFBB"/>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Sure, Peter Jones, December 10, 1978</a:t>
            </a:r>
          </a:p>
        </p:txBody>
      </p:sp>
      <p:sp>
        <p:nvSpPr>
          <p:cNvPr id="47" name="AutoShape 24">
            <a:extLst>
              <a:ext uri="{FF2B5EF4-FFF2-40B4-BE49-F238E27FC236}">
                <a16:creationId xmlns:a16="http://schemas.microsoft.com/office/drawing/2014/main" id="{5C2586B7-9EC1-97DB-24E8-859C545616BE}"/>
              </a:ext>
            </a:extLst>
          </p:cNvPr>
          <p:cNvSpPr>
            <a:spLocks noChangeArrowheads="1"/>
          </p:cNvSpPr>
          <p:nvPr/>
        </p:nvSpPr>
        <p:spPr bwMode="auto">
          <a:xfrm>
            <a:off x="11499618" y="21338736"/>
            <a:ext cx="20527433"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effectLst>
                  <a:outerShdw blurRad="38100" dist="38100" dir="2700000" algn="tl">
                    <a:srgbClr val="000000"/>
                  </a:outerShdw>
                </a:effectLst>
                <a:latin typeface="Verdana" pitchFamily="34" charset="0"/>
              </a:rPr>
              <a:t>	</a:t>
            </a:r>
            <a:r>
              <a:rPr lang="en-US" sz="3911" b="1" dirty="0">
                <a:solidFill>
                  <a:schemeClr val="bg1"/>
                </a:solidFill>
                <a:effectLst>
                  <a:outerShdw blurRad="38100" dist="38100" dir="2700000" algn="tl">
                    <a:srgbClr val="000000"/>
                  </a:outerShdw>
                </a:effectLst>
                <a:latin typeface="Verdana" pitchFamily="34" charset="0"/>
              </a:rPr>
              <a:t>Results</a:t>
            </a:r>
          </a:p>
        </p:txBody>
      </p:sp>
      <p:sp>
        <p:nvSpPr>
          <p:cNvPr id="61" name="Rectangle 60">
            <a:extLst>
              <a:ext uri="{FF2B5EF4-FFF2-40B4-BE49-F238E27FC236}">
                <a16:creationId xmlns:a16="http://schemas.microsoft.com/office/drawing/2014/main" id="{D338100A-8413-316B-D458-B663F4F920D8}"/>
              </a:ext>
            </a:extLst>
          </p:cNvPr>
          <p:cNvSpPr/>
          <p:nvPr/>
        </p:nvSpPr>
        <p:spPr>
          <a:xfrm>
            <a:off x="18146171" y="11537240"/>
            <a:ext cx="7152190" cy="8217342"/>
          </a:xfrm>
          <a:prstGeom prst="rect">
            <a:avLst/>
          </a:prstGeom>
          <a:solidFill>
            <a:srgbClr val="A6CCF7"/>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38E4EF1F-1703-F0E7-4BAC-6269B4403EFE}"/>
              </a:ext>
            </a:extLst>
          </p:cNvPr>
          <p:cNvSpPr/>
          <p:nvPr/>
        </p:nvSpPr>
        <p:spPr>
          <a:xfrm>
            <a:off x="18380643" y="12083342"/>
            <a:ext cx="6730524" cy="246621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State:</a:t>
            </a:r>
          </a:p>
          <a:p>
            <a:pPr marL="457200" indent="-457200">
              <a:buFont typeface="Arial" panose="020B0604020202020204" pitchFamily="34" charset="0"/>
              <a:buChar char="•"/>
            </a:pP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Is user’s identity verified</a:t>
            </a:r>
          </a:p>
          <a:p>
            <a:pPr marL="457200" indent="-457200">
              <a:buFont typeface="Arial" panose="020B0604020202020204" pitchFamily="34" charset="0"/>
              <a:buChar char="•"/>
            </a:pP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List of answered questions</a:t>
            </a:r>
          </a:p>
          <a:p>
            <a:pPr marL="457200" indent="-457200">
              <a:buFont typeface="Arial" panose="020B0604020202020204" pitchFamily="34" charset="0"/>
              <a:buChar char="•"/>
            </a:pP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Current question for user to answer</a:t>
            </a:r>
          </a:p>
          <a:p>
            <a:pPr marL="457200" indent="-457200">
              <a:buFont typeface="Arial" panose="020B0604020202020204" pitchFamily="34" charset="0"/>
              <a:buChar char="•"/>
            </a:pP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Next question to ask user</a:t>
            </a:r>
          </a:p>
        </p:txBody>
      </p:sp>
      <p:sp>
        <p:nvSpPr>
          <p:cNvPr id="63" name="Rectangle 62">
            <a:extLst>
              <a:ext uri="{FF2B5EF4-FFF2-40B4-BE49-F238E27FC236}">
                <a16:creationId xmlns:a16="http://schemas.microsoft.com/office/drawing/2014/main" id="{9728DDD8-E300-7C9F-41B0-4A8ADBA0F7E7}"/>
              </a:ext>
            </a:extLst>
          </p:cNvPr>
          <p:cNvSpPr/>
          <p:nvPr/>
        </p:nvSpPr>
        <p:spPr>
          <a:xfrm>
            <a:off x="18388797" y="14669752"/>
            <a:ext cx="6694655" cy="181778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Verify Identity Tool:</a:t>
            </a:r>
          </a:p>
          <a:p>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Gets the full name and birth date from the user and verifies whether they match with the database information.</a:t>
            </a:r>
          </a:p>
        </p:txBody>
      </p:sp>
      <p:sp>
        <p:nvSpPr>
          <p:cNvPr id="2240" name="Rectangle 2239">
            <a:extLst>
              <a:ext uri="{FF2B5EF4-FFF2-40B4-BE49-F238E27FC236}">
                <a16:creationId xmlns:a16="http://schemas.microsoft.com/office/drawing/2014/main" id="{DD2D45B8-7F18-A428-0B74-737496F1DBD4}"/>
              </a:ext>
            </a:extLst>
          </p:cNvPr>
          <p:cNvSpPr/>
          <p:nvPr/>
        </p:nvSpPr>
        <p:spPr>
          <a:xfrm>
            <a:off x="18380643" y="18193001"/>
            <a:ext cx="6730524" cy="13655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Submit Form Tool:</a:t>
            </a:r>
          </a:p>
          <a:p>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Submits form to a form service called Jotform.</a:t>
            </a:r>
          </a:p>
        </p:txBody>
      </p:sp>
      <p:sp>
        <p:nvSpPr>
          <p:cNvPr id="2241" name="Rectangle 2240">
            <a:extLst>
              <a:ext uri="{FF2B5EF4-FFF2-40B4-BE49-F238E27FC236}">
                <a16:creationId xmlns:a16="http://schemas.microsoft.com/office/drawing/2014/main" id="{5BFDF31D-3CCB-F983-AE58-A5D778AF0F29}"/>
              </a:ext>
            </a:extLst>
          </p:cNvPr>
          <p:cNvSpPr/>
          <p:nvPr/>
        </p:nvSpPr>
        <p:spPr>
          <a:xfrm>
            <a:off x="18361082" y="16657480"/>
            <a:ext cx="6722370" cy="13655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Add Question Tool:</a:t>
            </a:r>
          </a:p>
          <a:p>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Receives the answer to the current question and updates the </a:t>
            </a:r>
            <a:r>
              <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State</a:t>
            </a: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246" name="TextBox 2245">
            <a:extLst>
              <a:ext uri="{FF2B5EF4-FFF2-40B4-BE49-F238E27FC236}">
                <a16:creationId xmlns:a16="http://schemas.microsoft.com/office/drawing/2014/main" id="{02C6C97B-1E9C-3233-E0BF-53620BA74E87}"/>
              </a:ext>
            </a:extLst>
          </p:cNvPr>
          <p:cNvSpPr txBox="1"/>
          <p:nvPr/>
        </p:nvSpPr>
        <p:spPr>
          <a:xfrm>
            <a:off x="19695631" y="11570390"/>
            <a:ext cx="4041482" cy="523220"/>
          </a:xfrm>
          <a:prstGeom prst="rect">
            <a:avLst/>
          </a:prstGeom>
          <a:noFill/>
        </p:spPr>
        <p:txBody>
          <a:bodyPr wrap="square" rtlCol="0">
            <a:spAutoFit/>
          </a:bodyPr>
          <a:lstStyle/>
          <a:p>
            <a:pPr algn="ctr"/>
            <a:r>
              <a:rPr lang="en-MX" sz="2800" b="1" dirty="0">
                <a:latin typeface="Arial" panose="020B0604020202020204" pitchFamily="34" charset="0"/>
                <a:cs typeface="Arial" panose="020B0604020202020204" pitchFamily="34" charset="0"/>
              </a:rPr>
              <a:t>FormAgent (</a:t>
            </a:r>
            <a:r>
              <a:rPr lang="en-US" sz="2800" b="1" dirty="0">
                <a:latin typeface="Arial" panose="020B0604020202020204" pitchFamily="34" charset="0"/>
                <a:cs typeface="Arial" panose="020B0604020202020204" pitchFamily="34" charset="0"/>
              </a:rPr>
              <a:t>gpt-4o)</a:t>
            </a:r>
            <a:endParaRPr lang="en-MX" sz="2800" b="1" dirty="0">
              <a:latin typeface="Arial" panose="020B0604020202020204" pitchFamily="34" charset="0"/>
              <a:cs typeface="Arial" panose="020B0604020202020204" pitchFamily="34" charset="0"/>
            </a:endParaRPr>
          </a:p>
        </p:txBody>
      </p:sp>
      <p:sp>
        <p:nvSpPr>
          <p:cNvPr id="2262" name="Rectangle 2261">
            <a:extLst>
              <a:ext uri="{FF2B5EF4-FFF2-40B4-BE49-F238E27FC236}">
                <a16:creationId xmlns:a16="http://schemas.microsoft.com/office/drawing/2014/main" id="{EA2F36E0-DCED-CF1A-BD03-F752CFDC3D3E}"/>
              </a:ext>
            </a:extLst>
          </p:cNvPr>
          <p:cNvSpPr/>
          <p:nvPr/>
        </p:nvSpPr>
        <p:spPr>
          <a:xfrm>
            <a:off x="28258746" y="15024087"/>
            <a:ext cx="3070274" cy="1105513"/>
          </a:xfrm>
          <a:prstGeom prst="rect">
            <a:avLst/>
          </a:prstGeom>
          <a:solidFill>
            <a:schemeClr val="accent2">
              <a:lumMod val="20000"/>
              <a:lumOff val="8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Form Service</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(Jotform API)</a:t>
            </a:r>
          </a:p>
        </p:txBody>
      </p:sp>
      <p:sp>
        <p:nvSpPr>
          <p:cNvPr id="7" name="TextBox 6">
            <a:extLst>
              <a:ext uri="{FF2B5EF4-FFF2-40B4-BE49-F238E27FC236}">
                <a16:creationId xmlns:a16="http://schemas.microsoft.com/office/drawing/2014/main" id="{B1F2FC60-A25B-EFF5-0CFB-551F1F5BB0CD}"/>
              </a:ext>
            </a:extLst>
          </p:cNvPr>
          <p:cNvSpPr txBox="1"/>
          <p:nvPr/>
        </p:nvSpPr>
        <p:spPr>
          <a:xfrm>
            <a:off x="12283047" y="14548544"/>
            <a:ext cx="1675835" cy="1938992"/>
          </a:xfrm>
          <a:prstGeom prst="rect">
            <a:avLst/>
          </a:prstGeom>
          <a:noFill/>
        </p:spPr>
        <p:txBody>
          <a:bodyPr wrap="square">
            <a:spAutoFit/>
          </a:bodyPr>
          <a:lstStyle/>
          <a:p>
            <a:pPr algn="ctr"/>
            <a:r>
              <a:rPr lang="en-MX"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Adds current question to answered questions</a:t>
            </a:r>
          </a:p>
        </p:txBody>
      </p:sp>
      <p:sp>
        <p:nvSpPr>
          <p:cNvPr id="10" name="TextBox 9">
            <a:extLst>
              <a:ext uri="{FF2B5EF4-FFF2-40B4-BE49-F238E27FC236}">
                <a16:creationId xmlns:a16="http://schemas.microsoft.com/office/drawing/2014/main" id="{3B1A08EE-6ECC-9395-F4A7-9A1053A26C09}"/>
              </a:ext>
            </a:extLst>
          </p:cNvPr>
          <p:cNvSpPr txBox="1"/>
          <p:nvPr/>
        </p:nvSpPr>
        <p:spPr>
          <a:xfrm>
            <a:off x="14364121" y="14571918"/>
            <a:ext cx="1686211" cy="1938992"/>
          </a:xfrm>
          <a:prstGeom prst="rect">
            <a:avLst/>
          </a:prstGeom>
          <a:noFill/>
        </p:spPr>
        <p:txBody>
          <a:bodyPr wrap="square">
            <a:spAutoFit/>
          </a:bodyPr>
          <a:lstStyle/>
          <a:p>
            <a:pPr algn="ctr"/>
            <a:r>
              <a:rPr lang="en-MX"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Sets current question to next question</a:t>
            </a:r>
          </a:p>
        </p:txBody>
      </p:sp>
      <p:sp>
        <p:nvSpPr>
          <p:cNvPr id="11" name="TextBox 10">
            <a:extLst>
              <a:ext uri="{FF2B5EF4-FFF2-40B4-BE49-F238E27FC236}">
                <a16:creationId xmlns:a16="http://schemas.microsoft.com/office/drawing/2014/main" id="{D8A884A4-8B04-0D07-52F8-C3A49125501E}"/>
              </a:ext>
            </a:extLst>
          </p:cNvPr>
          <p:cNvSpPr txBox="1"/>
          <p:nvPr/>
        </p:nvSpPr>
        <p:spPr>
          <a:xfrm>
            <a:off x="16411977" y="14571918"/>
            <a:ext cx="1485070" cy="1938992"/>
          </a:xfrm>
          <a:prstGeom prst="rect">
            <a:avLst/>
          </a:prstGeom>
          <a:noFill/>
        </p:spPr>
        <p:txBody>
          <a:bodyPr wrap="square">
            <a:spAutoFit/>
          </a:bodyPr>
          <a:lstStyle/>
          <a:p>
            <a:pPr algn="ctr"/>
            <a:r>
              <a:rPr lang="en-MX"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Sets next question to the following question</a:t>
            </a:r>
          </a:p>
        </p:txBody>
      </p:sp>
      <p:cxnSp>
        <p:nvCxnSpPr>
          <p:cNvPr id="31" name="Elbow Connector 30">
            <a:extLst>
              <a:ext uri="{FF2B5EF4-FFF2-40B4-BE49-F238E27FC236}">
                <a16:creationId xmlns:a16="http://schemas.microsoft.com/office/drawing/2014/main" id="{AC2C25D8-6442-19AE-1B86-2470DEDDF123}"/>
              </a:ext>
            </a:extLst>
          </p:cNvPr>
          <p:cNvCxnSpPr>
            <a:cxnSpLocks/>
            <a:endCxn id="7" idx="2"/>
          </p:cNvCxnSpPr>
          <p:nvPr/>
        </p:nvCxnSpPr>
        <p:spPr>
          <a:xfrm rot="10800000">
            <a:off x="13120965" y="16487536"/>
            <a:ext cx="5240116" cy="1104828"/>
          </a:xfrm>
          <a:prstGeom prst="bentConnector2">
            <a:avLst/>
          </a:prstGeom>
        </p:spPr>
        <p:style>
          <a:lnRef idx="3">
            <a:schemeClr val="dk1"/>
          </a:lnRef>
          <a:fillRef idx="0">
            <a:schemeClr val="dk1"/>
          </a:fillRef>
          <a:effectRef idx="2">
            <a:schemeClr val="dk1"/>
          </a:effectRef>
          <a:fontRef idx="minor">
            <a:schemeClr val="tx1"/>
          </a:fontRef>
        </p:style>
      </p:cxnSp>
      <p:cxnSp>
        <p:nvCxnSpPr>
          <p:cNvPr id="32" name="Elbow Connector 31">
            <a:extLst>
              <a:ext uri="{FF2B5EF4-FFF2-40B4-BE49-F238E27FC236}">
                <a16:creationId xmlns:a16="http://schemas.microsoft.com/office/drawing/2014/main" id="{B50D1804-88A2-038F-3583-61A269D48F46}"/>
              </a:ext>
            </a:extLst>
          </p:cNvPr>
          <p:cNvCxnSpPr>
            <a:cxnSpLocks/>
            <a:stCxn id="2241" idx="1"/>
            <a:endCxn id="10" idx="2"/>
          </p:cNvCxnSpPr>
          <p:nvPr/>
        </p:nvCxnSpPr>
        <p:spPr>
          <a:xfrm rot="10800000">
            <a:off x="15207228" y="16510911"/>
            <a:ext cx="3153855" cy="829359"/>
          </a:xfrm>
          <a:prstGeom prst="bentConnector2">
            <a:avLst/>
          </a:prstGeom>
        </p:spPr>
        <p:style>
          <a:lnRef idx="3">
            <a:schemeClr val="dk1"/>
          </a:lnRef>
          <a:fillRef idx="0">
            <a:schemeClr val="dk1"/>
          </a:fillRef>
          <a:effectRef idx="2">
            <a:schemeClr val="dk1"/>
          </a:effectRef>
          <a:fontRef idx="minor">
            <a:schemeClr val="tx1"/>
          </a:fontRef>
        </p:style>
      </p:cxnSp>
      <p:cxnSp>
        <p:nvCxnSpPr>
          <p:cNvPr id="36" name="Elbow Connector 35">
            <a:extLst>
              <a:ext uri="{FF2B5EF4-FFF2-40B4-BE49-F238E27FC236}">
                <a16:creationId xmlns:a16="http://schemas.microsoft.com/office/drawing/2014/main" id="{1654E93D-00E3-BDD4-BB73-5E8EB18D7C9C}"/>
              </a:ext>
            </a:extLst>
          </p:cNvPr>
          <p:cNvCxnSpPr>
            <a:cxnSpLocks/>
            <a:endCxn id="11" idx="2"/>
          </p:cNvCxnSpPr>
          <p:nvPr/>
        </p:nvCxnSpPr>
        <p:spPr>
          <a:xfrm rot="10800000">
            <a:off x="17154512" y="16510911"/>
            <a:ext cx="1206570" cy="600767"/>
          </a:xfrm>
          <a:prstGeom prst="bentConnector2">
            <a:avLst/>
          </a:prstGeom>
        </p:spPr>
        <p:style>
          <a:lnRef idx="3">
            <a:schemeClr val="dk1"/>
          </a:lnRef>
          <a:fillRef idx="0">
            <a:schemeClr val="dk1"/>
          </a:fillRef>
          <a:effectRef idx="2">
            <a:schemeClr val="dk1"/>
          </a:effectRef>
          <a:fontRef idx="minor">
            <a:schemeClr val="tx1"/>
          </a:fontRef>
        </p:style>
      </p:cxnSp>
      <p:cxnSp>
        <p:nvCxnSpPr>
          <p:cNvPr id="54" name="Elbow Connector 53">
            <a:extLst>
              <a:ext uri="{FF2B5EF4-FFF2-40B4-BE49-F238E27FC236}">
                <a16:creationId xmlns:a16="http://schemas.microsoft.com/office/drawing/2014/main" id="{9323F0F6-E008-34E3-6829-DC5FE5F4B8FB}"/>
              </a:ext>
            </a:extLst>
          </p:cNvPr>
          <p:cNvCxnSpPr>
            <a:cxnSpLocks/>
            <a:stCxn id="11" idx="0"/>
          </p:cNvCxnSpPr>
          <p:nvPr/>
        </p:nvCxnSpPr>
        <p:spPr>
          <a:xfrm rot="5400000" flipH="1" flipV="1">
            <a:off x="17563112" y="13773948"/>
            <a:ext cx="389371" cy="120657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55" name="Elbow Connector 54">
            <a:extLst>
              <a:ext uri="{FF2B5EF4-FFF2-40B4-BE49-F238E27FC236}">
                <a16:creationId xmlns:a16="http://schemas.microsoft.com/office/drawing/2014/main" id="{3CF823DF-CDA6-B550-4277-15320AB1F4FC}"/>
              </a:ext>
            </a:extLst>
          </p:cNvPr>
          <p:cNvCxnSpPr>
            <a:cxnSpLocks/>
            <a:stCxn id="10" idx="0"/>
          </p:cNvCxnSpPr>
          <p:nvPr/>
        </p:nvCxnSpPr>
        <p:spPr>
          <a:xfrm rot="5400000" flipH="1" flipV="1">
            <a:off x="16378240" y="12589075"/>
            <a:ext cx="811831" cy="315385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59" name="Elbow Connector 58">
            <a:extLst>
              <a:ext uri="{FF2B5EF4-FFF2-40B4-BE49-F238E27FC236}">
                <a16:creationId xmlns:a16="http://schemas.microsoft.com/office/drawing/2014/main" id="{E6B0E6B3-C192-9559-8206-9B04EBFEA651}"/>
              </a:ext>
            </a:extLst>
          </p:cNvPr>
          <p:cNvCxnSpPr>
            <a:cxnSpLocks/>
            <a:stCxn id="7" idx="0"/>
            <a:endCxn id="62" idx="1"/>
          </p:cNvCxnSpPr>
          <p:nvPr/>
        </p:nvCxnSpPr>
        <p:spPr>
          <a:xfrm rot="5400000" flipH="1" flipV="1">
            <a:off x="15134758" y="11302659"/>
            <a:ext cx="1232093" cy="525967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265" name="Elbow Connector 2264">
            <a:extLst>
              <a:ext uri="{FF2B5EF4-FFF2-40B4-BE49-F238E27FC236}">
                <a16:creationId xmlns:a16="http://schemas.microsoft.com/office/drawing/2014/main" id="{74B22230-30A6-3D95-C4E4-B13D29E8ECAA}"/>
              </a:ext>
            </a:extLst>
          </p:cNvPr>
          <p:cNvCxnSpPr>
            <a:cxnSpLocks/>
            <a:stCxn id="63" idx="3"/>
            <a:endCxn id="2268" idx="2"/>
          </p:cNvCxnSpPr>
          <p:nvPr/>
        </p:nvCxnSpPr>
        <p:spPr>
          <a:xfrm flipV="1">
            <a:off x="25083452" y="15185083"/>
            <a:ext cx="1508282" cy="393561"/>
          </a:xfrm>
          <a:prstGeom prst="bentConnector2">
            <a:avLst/>
          </a:prstGeom>
        </p:spPr>
        <p:style>
          <a:lnRef idx="3">
            <a:schemeClr val="dk1"/>
          </a:lnRef>
          <a:fillRef idx="0">
            <a:schemeClr val="dk1"/>
          </a:fillRef>
          <a:effectRef idx="2">
            <a:schemeClr val="dk1"/>
          </a:effectRef>
          <a:fontRef idx="minor">
            <a:schemeClr val="tx1"/>
          </a:fontRef>
        </p:style>
      </p:cxnSp>
      <p:sp>
        <p:nvSpPr>
          <p:cNvPr id="2268" name="TextBox 2267">
            <a:extLst>
              <a:ext uri="{FF2B5EF4-FFF2-40B4-BE49-F238E27FC236}">
                <a16:creationId xmlns:a16="http://schemas.microsoft.com/office/drawing/2014/main" id="{9220FC33-2505-7FD5-10A5-3C5E79FE43BC}"/>
              </a:ext>
            </a:extLst>
          </p:cNvPr>
          <p:cNvSpPr txBox="1"/>
          <p:nvPr/>
        </p:nvSpPr>
        <p:spPr>
          <a:xfrm>
            <a:off x="25423850" y="13246091"/>
            <a:ext cx="2335768" cy="1938992"/>
          </a:xfrm>
          <a:prstGeom prst="rect">
            <a:avLst/>
          </a:prstGeom>
          <a:noFill/>
        </p:spPr>
        <p:txBody>
          <a:bodyPr wrap="square">
            <a:spAutoFit/>
          </a:bodyPr>
          <a:lstStyle/>
          <a:p>
            <a:pPr algn="ctr"/>
            <a:r>
              <a:rPr lang="en-MX"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Sets user identity verified to true if verification succeeds</a:t>
            </a:r>
          </a:p>
        </p:txBody>
      </p:sp>
      <p:cxnSp>
        <p:nvCxnSpPr>
          <p:cNvPr id="2279" name="Elbow Connector 2278">
            <a:extLst>
              <a:ext uri="{FF2B5EF4-FFF2-40B4-BE49-F238E27FC236}">
                <a16:creationId xmlns:a16="http://schemas.microsoft.com/office/drawing/2014/main" id="{0C29E2A2-B412-B6C5-636D-9988698FCFC1}"/>
              </a:ext>
            </a:extLst>
          </p:cNvPr>
          <p:cNvCxnSpPr>
            <a:cxnSpLocks/>
            <a:stCxn id="2268" idx="0"/>
          </p:cNvCxnSpPr>
          <p:nvPr/>
        </p:nvCxnSpPr>
        <p:spPr>
          <a:xfrm rot="16200000" flipV="1">
            <a:off x="25666544" y="12320901"/>
            <a:ext cx="389372" cy="146100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289" name="Elbow Connector 2288">
            <a:extLst>
              <a:ext uri="{FF2B5EF4-FFF2-40B4-BE49-F238E27FC236}">
                <a16:creationId xmlns:a16="http://schemas.microsoft.com/office/drawing/2014/main" id="{903EB441-F4C1-7348-5F72-A5ACA62E02F0}"/>
              </a:ext>
            </a:extLst>
          </p:cNvPr>
          <p:cNvCxnSpPr>
            <a:cxnSpLocks/>
            <a:stCxn id="2240" idx="3"/>
            <a:endCxn id="2290" idx="2"/>
          </p:cNvCxnSpPr>
          <p:nvPr/>
        </p:nvCxnSpPr>
        <p:spPr>
          <a:xfrm flipV="1">
            <a:off x="25111167" y="18258613"/>
            <a:ext cx="4682716" cy="617177"/>
          </a:xfrm>
          <a:prstGeom prst="bentConnector2">
            <a:avLst/>
          </a:prstGeom>
        </p:spPr>
        <p:style>
          <a:lnRef idx="3">
            <a:schemeClr val="dk1"/>
          </a:lnRef>
          <a:fillRef idx="0">
            <a:schemeClr val="dk1"/>
          </a:fillRef>
          <a:effectRef idx="2">
            <a:schemeClr val="dk1"/>
          </a:effectRef>
          <a:fontRef idx="minor">
            <a:schemeClr val="tx1"/>
          </a:fontRef>
        </p:style>
      </p:cxnSp>
      <p:sp>
        <p:nvSpPr>
          <p:cNvPr id="2290" name="TextBox 2289">
            <a:extLst>
              <a:ext uri="{FF2B5EF4-FFF2-40B4-BE49-F238E27FC236}">
                <a16:creationId xmlns:a16="http://schemas.microsoft.com/office/drawing/2014/main" id="{B41D1C73-8396-59D3-F8A9-BB8BDDB6A663}"/>
              </a:ext>
            </a:extLst>
          </p:cNvPr>
          <p:cNvSpPr txBox="1"/>
          <p:nvPr/>
        </p:nvSpPr>
        <p:spPr>
          <a:xfrm>
            <a:off x="28258746" y="16688953"/>
            <a:ext cx="3070274" cy="1569660"/>
          </a:xfrm>
          <a:prstGeom prst="rect">
            <a:avLst/>
          </a:prstGeom>
          <a:noFill/>
        </p:spPr>
        <p:txBody>
          <a:bodyPr wrap="square">
            <a:spAutoFit/>
          </a:bodyPr>
          <a:lstStyle/>
          <a:p>
            <a:pPr algn="ctr"/>
            <a:r>
              <a:rPr lang="en-MX"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Creates a form submission using answered questions from the </a:t>
            </a:r>
            <a:r>
              <a:rPr lang="en-MX"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State</a:t>
            </a:r>
          </a:p>
        </p:txBody>
      </p:sp>
      <p:cxnSp>
        <p:nvCxnSpPr>
          <p:cNvPr id="2303" name="Straight Arrow Connector 2302">
            <a:extLst>
              <a:ext uri="{FF2B5EF4-FFF2-40B4-BE49-F238E27FC236}">
                <a16:creationId xmlns:a16="http://schemas.microsoft.com/office/drawing/2014/main" id="{9518828B-650E-4CCF-3033-451A76E1C47A}"/>
              </a:ext>
            </a:extLst>
          </p:cNvPr>
          <p:cNvCxnSpPr>
            <a:stCxn id="2290" idx="0"/>
            <a:endCxn id="2262" idx="2"/>
          </p:cNvCxnSpPr>
          <p:nvPr/>
        </p:nvCxnSpPr>
        <p:spPr>
          <a:xfrm flipV="1">
            <a:off x="29793883" y="16129600"/>
            <a:ext cx="0" cy="5593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7" name="Rectangle 66">
            <a:extLst>
              <a:ext uri="{FF2B5EF4-FFF2-40B4-BE49-F238E27FC236}">
                <a16:creationId xmlns:a16="http://schemas.microsoft.com/office/drawing/2014/main" id="{4C36F402-1370-49EF-FDEF-AF048B3A89A7}"/>
              </a:ext>
            </a:extLst>
          </p:cNvPr>
          <p:cNvSpPr/>
          <p:nvPr/>
        </p:nvSpPr>
        <p:spPr>
          <a:xfrm>
            <a:off x="11379285" y="25603890"/>
            <a:ext cx="3052234" cy="830055"/>
          </a:xfrm>
          <a:prstGeom prst="rect">
            <a:avLst/>
          </a:prstGeom>
          <a:solidFill>
            <a:srgbClr val="FCBFBB"/>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peter@gmail.com</a:t>
            </a:r>
          </a:p>
        </p:txBody>
      </p:sp>
      <p:sp>
        <p:nvSpPr>
          <p:cNvPr id="69" name="Rectangle 68">
            <a:extLst>
              <a:ext uri="{FF2B5EF4-FFF2-40B4-BE49-F238E27FC236}">
                <a16:creationId xmlns:a16="http://schemas.microsoft.com/office/drawing/2014/main" id="{BFB7E049-8408-CFDF-9111-367D6A759290}"/>
              </a:ext>
            </a:extLst>
          </p:cNvPr>
          <p:cNvSpPr/>
          <p:nvPr/>
        </p:nvSpPr>
        <p:spPr>
          <a:xfrm>
            <a:off x="17636913" y="26248095"/>
            <a:ext cx="14353671" cy="1131640"/>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Got it. Now, please describe the problem you are experiencing.</a:t>
            </a:r>
            <a:endPar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44C27077-0837-D6E2-815D-38D4EB5A2A65}"/>
              </a:ext>
            </a:extLst>
          </p:cNvPr>
          <p:cNvSpPr/>
          <p:nvPr/>
        </p:nvSpPr>
        <p:spPr>
          <a:xfrm>
            <a:off x="2312643" y="26220238"/>
            <a:ext cx="6840567" cy="3392265"/>
          </a:xfrm>
          <a:prstGeom prst="rect">
            <a:avLst/>
          </a:prstGeom>
          <a:solidFill>
            <a:schemeClr val="bg2">
              <a:lumMod val="20000"/>
              <a:lumOff val="8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Host Server</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(FastAPI)</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Ngrok</a:t>
            </a:r>
          </a:p>
        </p:txBody>
      </p:sp>
      <p:sp>
        <p:nvSpPr>
          <p:cNvPr id="71" name="Rectangle 70">
            <a:extLst>
              <a:ext uri="{FF2B5EF4-FFF2-40B4-BE49-F238E27FC236}">
                <a16:creationId xmlns:a16="http://schemas.microsoft.com/office/drawing/2014/main" id="{1BABE2E7-646F-5DF7-38FE-ABE4798D3B46}"/>
              </a:ext>
            </a:extLst>
          </p:cNvPr>
          <p:cNvSpPr/>
          <p:nvPr/>
        </p:nvSpPr>
        <p:spPr>
          <a:xfrm>
            <a:off x="6786555" y="28249396"/>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Deepgram API (STT)</a:t>
            </a:r>
          </a:p>
        </p:txBody>
      </p:sp>
      <p:sp>
        <p:nvSpPr>
          <p:cNvPr id="72" name="Rectangle 71">
            <a:extLst>
              <a:ext uri="{FF2B5EF4-FFF2-40B4-BE49-F238E27FC236}">
                <a16:creationId xmlns:a16="http://schemas.microsoft.com/office/drawing/2014/main" id="{9822C915-D827-7555-7ACA-C6F7AFC85986}"/>
              </a:ext>
            </a:extLst>
          </p:cNvPr>
          <p:cNvSpPr/>
          <p:nvPr/>
        </p:nvSpPr>
        <p:spPr>
          <a:xfrm>
            <a:off x="2515202" y="26561136"/>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Twilio API</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(Outbound)</a:t>
            </a:r>
          </a:p>
        </p:txBody>
      </p:sp>
      <p:sp>
        <p:nvSpPr>
          <p:cNvPr id="73" name="Rectangle 72">
            <a:extLst>
              <a:ext uri="{FF2B5EF4-FFF2-40B4-BE49-F238E27FC236}">
                <a16:creationId xmlns:a16="http://schemas.microsoft.com/office/drawing/2014/main" id="{1331BD66-49CE-66AC-CD35-31945EE4F569}"/>
              </a:ext>
            </a:extLst>
          </p:cNvPr>
          <p:cNvSpPr/>
          <p:nvPr/>
        </p:nvSpPr>
        <p:spPr>
          <a:xfrm>
            <a:off x="4657410" y="24985138"/>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User</a:t>
            </a:r>
          </a:p>
        </p:txBody>
      </p:sp>
      <p:sp>
        <p:nvSpPr>
          <p:cNvPr id="74" name="Rectangle 73">
            <a:extLst>
              <a:ext uri="{FF2B5EF4-FFF2-40B4-BE49-F238E27FC236}">
                <a16:creationId xmlns:a16="http://schemas.microsoft.com/office/drawing/2014/main" id="{1D2790B3-CB08-49EB-04F6-8EF0DA8393FE}"/>
              </a:ext>
            </a:extLst>
          </p:cNvPr>
          <p:cNvSpPr/>
          <p:nvPr/>
        </p:nvSpPr>
        <p:spPr>
          <a:xfrm>
            <a:off x="4644347" y="29825394"/>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FormAgent</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(AutoGen)</a:t>
            </a:r>
          </a:p>
        </p:txBody>
      </p:sp>
      <p:sp>
        <p:nvSpPr>
          <p:cNvPr id="75" name="Rectangle 74">
            <a:extLst>
              <a:ext uri="{FF2B5EF4-FFF2-40B4-BE49-F238E27FC236}">
                <a16:creationId xmlns:a16="http://schemas.microsoft.com/office/drawing/2014/main" id="{8646AAD4-EAC6-E9DE-DD87-148216F2A36B}"/>
              </a:ext>
            </a:extLst>
          </p:cNvPr>
          <p:cNvSpPr/>
          <p:nvPr/>
        </p:nvSpPr>
        <p:spPr>
          <a:xfrm>
            <a:off x="2515202" y="28249396"/>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Deepgram </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API (TTS)</a:t>
            </a:r>
          </a:p>
        </p:txBody>
      </p:sp>
      <p:sp>
        <p:nvSpPr>
          <p:cNvPr id="76" name="Rectangle 75">
            <a:extLst>
              <a:ext uri="{FF2B5EF4-FFF2-40B4-BE49-F238E27FC236}">
                <a16:creationId xmlns:a16="http://schemas.microsoft.com/office/drawing/2014/main" id="{85F7AF56-23F1-9A0F-D011-71F8A8B911E3}"/>
              </a:ext>
            </a:extLst>
          </p:cNvPr>
          <p:cNvSpPr/>
          <p:nvPr/>
        </p:nvSpPr>
        <p:spPr>
          <a:xfrm>
            <a:off x="6799619" y="26561136"/>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Twilio API</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(Inbound)</a:t>
            </a:r>
          </a:p>
        </p:txBody>
      </p:sp>
      <p:cxnSp>
        <p:nvCxnSpPr>
          <p:cNvPr id="77" name="Elbow Connector 76">
            <a:extLst>
              <a:ext uri="{FF2B5EF4-FFF2-40B4-BE49-F238E27FC236}">
                <a16:creationId xmlns:a16="http://schemas.microsoft.com/office/drawing/2014/main" id="{AE65B1A9-F832-3719-67F7-494DB35CACC7}"/>
              </a:ext>
            </a:extLst>
          </p:cNvPr>
          <p:cNvCxnSpPr>
            <a:stCxn id="73" idx="3"/>
            <a:endCxn id="76" idx="0"/>
          </p:cNvCxnSpPr>
          <p:nvPr/>
        </p:nvCxnSpPr>
        <p:spPr>
          <a:xfrm>
            <a:off x="6799618" y="25504875"/>
            <a:ext cx="1071105" cy="1056261"/>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8" name="Straight Arrow Connector 77">
            <a:extLst>
              <a:ext uri="{FF2B5EF4-FFF2-40B4-BE49-F238E27FC236}">
                <a16:creationId xmlns:a16="http://schemas.microsoft.com/office/drawing/2014/main" id="{F0448E6E-6ACC-7A05-89C5-662A8D3D642E}"/>
              </a:ext>
            </a:extLst>
          </p:cNvPr>
          <p:cNvCxnSpPr>
            <a:stCxn id="76" idx="2"/>
            <a:endCxn id="71" idx="0"/>
          </p:cNvCxnSpPr>
          <p:nvPr/>
        </p:nvCxnSpPr>
        <p:spPr>
          <a:xfrm flipH="1">
            <a:off x="7857659" y="27600609"/>
            <a:ext cx="13064" cy="64878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9" name="Elbow Connector 78">
            <a:extLst>
              <a:ext uri="{FF2B5EF4-FFF2-40B4-BE49-F238E27FC236}">
                <a16:creationId xmlns:a16="http://schemas.microsoft.com/office/drawing/2014/main" id="{AF83F573-7E0F-3E4B-4CA9-0EBDE7902502}"/>
              </a:ext>
            </a:extLst>
          </p:cNvPr>
          <p:cNvCxnSpPr>
            <a:cxnSpLocks/>
            <a:stCxn id="71" idx="2"/>
            <a:endCxn id="74" idx="3"/>
          </p:cNvCxnSpPr>
          <p:nvPr/>
        </p:nvCxnSpPr>
        <p:spPr>
          <a:xfrm rot="5400000">
            <a:off x="6793976" y="29281448"/>
            <a:ext cx="1056262" cy="1071104"/>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0" name="Elbow Connector 79">
            <a:extLst>
              <a:ext uri="{FF2B5EF4-FFF2-40B4-BE49-F238E27FC236}">
                <a16:creationId xmlns:a16="http://schemas.microsoft.com/office/drawing/2014/main" id="{0BF7863D-4936-4F8D-DE26-8067FB66CEEF}"/>
              </a:ext>
            </a:extLst>
          </p:cNvPr>
          <p:cNvCxnSpPr>
            <a:cxnSpLocks/>
            <a:stCxn id="74" idx="1"/>
            <a:endCxn id="75" idx="2"/>
          </p:cNvCxnSpPr>
          <p:nvPr/>
        </p:nvCxnSpPr>
        <p:spPr>
          <a:xfrm rot="10800000">
            <a:off x="3586307" y="29288869"/>
            <a:ext cx="1058041" cy="1056262"/>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1" name="Straight Arrow Connector 80">
            <a:extLst>
              <a:ext uri="{FF2B5EF4-FFF2-40B4-BE49-F238E27FC236}">
                <a16:creationId xmlns:a16="http://schemas.microsoft.com/office/drawing/2014/main" id="{479A71D5-4BC1-BCFF-8BA0-99288D7E8800}"/>
              </a:ext>
            </a:extLst>
          </p:cNvPr>
          <p:cNvCxnSpPr>
            <a:cxnSpLocks/>
            <a:stCxn id="75" idx="0"/>
            <a:endCxn id="72" idx="2"/>
          </p:cNvCxnSpPr>
          <p:nvPr/>
        </p:nvCxnSpPr>
        <p:spPr>
          <a:xfrm flipV="1">
            <a:off x="3586306" y="27600609"/>
            <a:ext cx="0" cy="64878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2" name="Elbow Connector 81">
            <a:extLst>
              <a:ext uri="{FF2B5EF4-FFF2-40B4-BE49-F238E27FC236}">
                <a16:creationId xmlns:a16="http://schemas.microsoft.com/office/drawing/2014/main" id="{E26ADA8E-7BD8-3DFC-8556-F5874B80AB15}"/>
              </a:ext>
            </a:extLst>
          </p:cNvPr>
          <p:cNvCxnSpPr>
            <a:cxnSpLocks/>
            <a:stCxn id="72" idx="0"/>
            <a:endCxn id="73" idx="1"/>
          </p:cNvCxnSpPr>
          <p:nvPr/>
        </p:nvCxnSpPr>
        <p:spPr>
          <a:xfrm rot="5400000" flipH="1" flipV="1">
            <a:off x="3593728" y="25497454"/>
            <a:ext cx="1056261" cy="1071104"/>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83" name="Rectangle 82">
            <a:extLst>
              <a:ext uri="{FF2B5EF4-FFF2-40B4-BE49-F238E27FC236}">
                <a16:creationId xmlns:a16="http://schemas.microsoft.com/office/drawing/2014/main" id="{DE41A37F-5B71-7954-3F52-FBBB3E3211CA}"/>
              </a:ext>
            </a:extLst>
          </p:cNvPr>
          <p:cNvSpPr/>
          <p:nvPr/>
        </p:nvSpPr>
        <p:spPr>
          <a:xfrm>
            <a:off x="11379285" y="27002736"/>
            <a:ext cx="4031553" cy="937094"/>
          </a:xfrm>
          <a:prstGeom prst="rect">
            <a:avLst/>
          </a:prstGeom>
          <a:solidFill>
            <a:srgbClr val="FCBFBB"/>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 forgot the password of my service account</a:t>
            </a:r>
          </a:p>
        </p:txBody>
      </p:sp>
      <p:sp>
        <p:nvSpPr>
          <p:cNvPr id="3" name="Rectangle 2">
            <a:extLst>
              <a:ext uri="{FF2B5EF4-FFF2-40B4-BE49-F238E27FC236}">
                <a16:creationId xmlns:a16="http://schemas.microsoft.com/office/drawing/2014/main" id="{42B2C4BE-BA4F-96B0-F6CB-6D45220D6D0F}"/>
              </a:ext>
            </a:extLst>
          </p:cNvPr>
          <p:cNvSpPr/>
          <p:nvPr/>
        </p:nvSpPr>
        <p:spPr>
          <a:xfrm>
            <a:off x="17636913" y="27685158"/>
            <a:ext cx="14353671" cy="1131640"/>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Got it. Now, please provide a subject for your problem. This will help us categorize and prioritize your request.</a:t>
            </a:r>
            <a:endPar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E0BD050-6EC6-5FD2-5240-B47DBC210930}"/>
              </a:ext>
            </a:extLst>
          </p:cNvPr>
          <p:cNvSpPr/>
          <p:nvPr/>
        </p:nvSpPr>
        <p:spPr>
          <a:xfrm>
            <a:off x="11379285" y="28517525"/>
            <a:ext cx="3052234" cy="830055"/>
          </a:xfrm>
          <a:prstGeom prst="rect">
            <a:avLst/>
          </a:prstGeom>
          <a:solidFill>
            <a:srgbClr val="FCBFBB"/>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Need to restart my password</a:t>
            </a:r>
          </a:p>
        </p:txBody>
      </p:sp>
      <p:sp>
        <p:nvSpPr>
          <p:cNvPr id="5" name="Rectangle 4">
            <a:extLst>
              <a:ext uri="{FF2B5EF4-FFF2-40B4-BE49-F238E27FC236}">
                <a16:creationId xmlns:a16="http://schemas.microsoft.com/office/drawing/2014/main" id="{51313EF2-8D51-9F8C-1C39-3762FC655496}"/>
              </a:ext>
            </a:extLst>
          </p:cNvPr>
          <p:cNvSpPr/>
          <p:nvPr/>
        </p:nvSpPr>
        <p:spPr>
          <a:xfrm>
            <a:off x="17636913" y="29135631"/>
            <a:ext cx="14353671" cy="1126681"/>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Your request has been submitted successfully. The IT team will look into your server access permission issue shortly.</a:t>
            </a:r>
            <a:endPar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3DF8D2D9-0644-8E0D-0952-94366B2EB3CC}"/>
              </a:ext>
            </a:extLst>
          </p:cNvPr>
          <p:cNvSpPr/>
          <p:nvPr/>
        </p:nvSpPr>
        <p:spPr>
          <a:xfrm>
            <a:off x="11379285" y="29916371"/>
            <a:ext cx="3052234" cy="830055"/>
          </a:xfrm>
          <a:prstGeom prst="rect">
            <a:avLst/>
          </a:prstGeom>
          <a:solidFill>
            <a:srgbClr val="FCBFBB"/>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Thanks, goodbye.</a:t>
            </a:r>
          </a:p>
        </p:txBody>
      </p:sp>
      <p:sp>
        <p:nvSpPr>
          <p:cNvPr id="13" name="TextBox 12">
            <a:extLst>
              <a:ext uri="{FF2B5EF4-FFF2-40B4-BE49-F238E27FC236}">
                <a16:creationId xmlns:a16="http://schemas.microsoft.com/office/drawing/2014/main" id="{ED76C882-A27E-C53F-4B82-47E05BE7FB94}"/>
              </a:ext>
            </a:extLst>
          </p:cNvPr>
          <p:cNvSpPr txBox="1"/>
          <p:nvPr/>
        </p:nvSpPr>
        <p:spPr>
          <a:xfrm>
            <a:off x="43746821" y="15953874"/>
            <a:ext cx="184731" cy="461665"/>
          </a:xfrm>
          <a:prstGeom prst="rect">
            <a:avLst/>
          </a:prstGeom>
          <a:noFill/>
        </p:spPr>
        <p:txBody>
          <a:bodyPr wrap="none" rtlCol="0">
            <a:spAutoFit/>
          </a:bodyPr>
          <a:lstStyle/>
          <a:p>
            <a:endParaRPr lang="en-MX" dirty="0"/>
          </a:p>
        </p:txBody>
      </p:sp>
      <p:sp>
        <p:nvSpPr>
          <p:cNvPr id="12" name="Text Box 215">
            <a:extLst>
              <a:ext uri="{FF2B5EF4-FFF2-40B4-BE49-F238E27FC236}">
                <a16:creationId xmlns:a16="http://schemas.microsoft.com/office/drawing/2014/main" id="{D3BCBD86-24CC-FF6F-FDEF-F908F3D21064}"/>
              </a:ext>
            </a:extLst>
          </p:cNvPr>
          <p:cNvSpPr txBox="1">
            <a:spLocks noChangeArrowheads="1"/>
          </p:cNvSpPr>
          <p:nvPr/>
        </p:nvSpPr>
        <p:spPr bwMode="auto">
          <a:xfrm>
            <a:off x="839407" y="31188501"/>
            <a:ext cx="9722760" cy="523220"/>
          </a:xfrm>
          <a:prstGeom prst="rect">
            <a:avLst/>
          </a:prstGeom>
          <a:noFill/>
          <a:ln w="63500">
            <a:noFill/>
            <a:miter lim="800000"/>
            <a:headEnd/>
            <a:tailEnd/>
          </a:ln>
        </p:spPr>
        <p:txBody>
          <a:bodyPr wrap="square" lIns="162560" rIns="162560">
            <a:spAutoFit/>
          </a:bodyPr>
          <a:lstStyle/>
          <a:p>
            <a:pPr>
              <a:spcBef>
                <a:spcPct val="50000"/>
              </a:spcBef>
            </a:pPr>
            <a:r>
              <a:rPr lang="en-US" sz="2800" dirty="0">
                <a:latin typeface="Arial" charset="0"/>
              </a:rPr>
              <a:t>Figure 1: High-level diagram of the AI voice agent system.</a:t>
            </a:r>
          </a:p>
        </p:txBody>
      </p:sp>
      <p:sp>
        <p:nvSpPr>
          <p:cNvPr id="14" name="Text Box 215">
            <a:extLst>
              <a:ext uri="{FF2B5EF4-FFF2-40B4-BE49-F238E27FC236}">
                <a16:creationId xmlns:a16="http://schemas.microsoft.com/office/drawing/2014/main" id="{8E317085-1A97-0887-8397-0BD78DE99D95}"/>
              </a:ext>
            </a:extLst>
          </p:cNvPr>
          <p:cNvSpPr txBox="1">
            <a:spLocks noChangeArrowheads="1"/>
          </p:cNvSpPr>
          <p:nvPr/>
        </p:nvSpPr>
        <p:spPr bwMode="auto">
          <a:xfrm>
            <a:off x="18889749" y="20029333"/>
            <a:ext cx="5653245" cy="539654"/>
          </a:xfrm>
          <a:prstGeom prst="rect">
            <a:avLst/>
          </a:prstGeom>
          <a:noFill/>
          <a:ln w="63500">
            <a:noFill/>
            <a:miter lim="800000"/>
            <a:headEnd/>
            <a:tailEnd/>
          </a:ln>
        </p:spPr>
        <p:txBody>
          <a:bodyPr wrap="square" lIns="162560" rIns="162560">
            <a:spAutoFit/>
          </a:bodyPr>
          <a:lstStyle/>
          <a:p>
            <a:pPr>
              <a:spcBef>
                <a:spcPct val="50000"/>
              </a:spcBef>
            </a:pPr>
            <a:r>
              <a:rPr lang="en-US" sz="2800" dirty="0">
                <a:latin typeface="Arial" charset="0"/>
              </a:rPr>
              <a:t>Figure 2: FormAgent Overview.</a:t>
            </a:r>
          </a:p>
        </p:txBody>
      </p:sp>
      <p:sp>
        <p:nvSpPr>
          <p:cNvPr id="19" name="TextBox 18">
            <a:extLst>
              <a:ext uri="{FF2B5EF4-FFF2-40B4-BE49-F238E27FC236}">
                <a16:creationId xmlns:a16="http://schemas.microsoft.com/office/drawing/2014/main" id="{4F9D7994-3C98-266B-EFFF-F05A16326F6C}"/>
              </a:ext>
            </a:extLst>
          </p:cNvPr>
          <p:cNvSpPr txBox="1"/>
          <p:nvPr/>
        </p:nvSpPr>
        <p:spPr>
          <a:xfrm>
            <a:off x="25298361" y="9658555"/>
            <a:ext cx="2335768" cy="954107"/>
          </a:xfrm>
          <a:prstGeom prst="rect">
            <a:avLst/>
          </a:prstGeom>
          <a:noFill/>
        </p:spPr>
        <p:txBody>
          <a:bodyPr wrap="square">
            <a:spAutoFit/>
          </a:bodyP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Deepgram (STT)</a:t>
            </a:r>
          </a:p>
        </p:txBody>
      </p:sp>
      <p:sp>
        <p:nvSpPr>
          <p:cNvPr id="20" name="TextBox 19">
            <a:extLst>
              <a:ext uri="{FF2B5EF4-FFF2-40B4-BE49-F238E27FC236}">
                <a16:creationId xmlns:a16="http://schemas.microsoft.com/office/drawing/2014/main" id="{CF314D37-8554-3A6F-50CC-87FAC070B25E}"/>
              </a:ext>
            </a:extLst>
          </p:cNvPr>
          <p:cNvSpPr txBox="1"/>
          <p:nvPr/>
        </p:nvSpPr>
        <p:spPr>
          <a:xfrm>
            <a:off x="15810403" y="9658554"/>
            <a:ext cx="2335768" cy="954107"/>
          </a:xfrm>
          <a:prstGeom prst="rect">
            <a:avLst/>
          </a:prstGeom>
          <a:noFill/>
        </p:spPr>
        <p:txBody>
          <a:bodyPr wrap="square">
            <a:spAutoFit/>
          </a:bodyP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Deepgram (TTS)</a:t>
            </a:r>
          </a:p>
        </p:txBody>
      </p:sp>
      <p:cxnSp>
        <p:nvCxnSpPr>
          <p:cNvPr id="21" name="Elbow Connector 20">
            <a:extLst>
              <a:ext uri="{FF2B5EF4-FFF2-40B4-BE49-F238E27FC236}">
                <a16:creationId xmlns:a16="http://schemas.microsoft.com/office/drawing/2014/main" id="{E6723D81-6AE1-C943-9714-5B06501CA49B}"/>
              </a:ext>
            </a:extLst>
          </p:cNvPr>
          <p:cNvCxnSpPr>
            <a:cxnSpLocks/>
            <a:endCxn id="20" idx="3"/>
          </p:cNvCxnSpPr>
          <p:nvPr/>
        </p:nvCxnSpPr>
        <p:spPr>
          <a:xfrm rot="16200000" flipV="1">
            <a:off x="18089059" y="10192721"/>
            <a:ext cx="1663685" cy="154946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5" name="Elbow Connector 24">
            <a:extLst>
              <a:ext uri="{FF2B5EF4-FFF2-40B4-BE49-F238E27FC236}">
                <a16:creationId xmlns:a16="http://schemas.microsoft.com/office/drawing/2014/main" id="{8D905427-FC79-437F-1BEE-0DEE88F94A00}"/>
              </a:ext>
            </a:extLst>
          </p:cNvPr>
          <p:cNvCxnSpPr>
            <a:cxnSpLocks/>
            <a:stCxn id="19" idx="1"/>
          </p:cNvCxnSpPr>
          <p:nvPr/>
        </p:nvCxnSpPr>
        <p:spPr>
          <a:xfrm rot="10800000" flipV="1">
            <a:off x="23737113" y="10135609"/>
            <a:ext cx="1561248" cy="172113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53" name="Text Box 215">
            <a:extLst>
              <a:ext uri="{FF2B5EF4-FFF2-40B4-BE49-F238E27FC236}">
                <a16:creationId xmlns:a16="http://schemas.microsoft.com/office/drawing/2014/main" id="{8314BC59-CC46-AE80-1B3E-64CE753590C6}"/>
              </a:ext>
            </a:extLst>
          </p:cNvPr>
          <p:cNvSpPr txBox="1">
            <a:spLocks noChangeArrowheads="1"/>
          </p:cNvSpPr>
          <p:nvPr/>
        </p:nvSpPr>
        <p:spPr bwMode="auto">
          <a:xfrm>
            <a:off x="15867115" y="31188501"/>
            <a:ext cx="12156967" cy="523220"/>
          </a:xfrm>
          <a:prstGeom prst="rect">
            <a:avLst/>
          </a:prstGeom>
          <a:noFill/>
          <a:ln w="63500">
            <a:noFill/>
            <a:miter lim="800000"/>
            <a:headEnd/>
            <a:tailEnd/>
          </a:ln>
        </p:spPr>
        <p:txBody>
          <a:bodyPr wrap="square" lIns="162560" rIns="162560">
            <a:spAutoFit/>
          </a:bodyPr>
          <a:lstStyle/>
          <a:p>
            <a:pPr>
              <a:spcBef>
                <a:spcPct val="50000"/>
              </a:spcBef>
            </a:pPr>
            <a:r>
              <a:rPr lang="en-US" sz="2800" dirty="0">
                <a:latin typeface="Arial" charset="0"/>
              </a:rPr>
              <a:t>Figure 3: Conversation sequence between a human and the FormAgent.</a:t>
            </a:r>
          </a:p>
        </p:txBody>
      </p:sp>
      <p:pic>
        <p:nvPicPr>
          <p:cNvPr id="2247" name="Picture 2246" descr="A qr code on a white background&#10;&#10;AI-generated content may be incorrect.">
            <a:extLst>
              <a:ext uri="{FF2B5EF4-FFF2-40B4-BE49-F238E27FC236}">
                <a16:creationId xmlns:a16="http://schemas.microsoft.com/office/drawing/2014/main" id="{72C6E6F5-CDF2-2C71-7DD2-3A53BB06A9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388809" y="25378988"/>
            <a:ext cx="3133834" cy="418459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17EE05FAEEAC1409A37E08D62A167CC" ma:contentTypeVersion="16" ma:contentTypeDescription="Create a new document." ma:contentTypeScope="" ma:versionID="d38f75698845d0233a434ea18f84529f">
  <xsd:schema xmlns:xsd="http://www.w3.org/2001/XMLSchema" xmlns:xs="http://www.w3.org/2001/XMLSchema" xmlns:p="http://schemas.microsoft.com/office/2006/metadata/properties" xmlns:ns2="1b973d31-3774-4da0-b147-c5c4bcddf3f1" xmlns:ns3="70993a03-c97d-4535-9029-6811f6dade7d" targetNamespace="http://schemas.microsoft.com/office/2006/metadata/properties" ma:root="true" ma:fieldsID="a74dd64343ab600dab1d05f807349ef8" ns2:_="" ns3:_="">
    <xsd:import namespace="1b973d31-3774-4da0-b147-c5c4bcddf3f1"/>
    <xsd:import namespace="70993a03-c97d-4535-9029-6811f6dade7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element ref="ns2:Tointerview"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973d31-3774-4da0-b147-c5c4bcddf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7e2460c1-68ac-49f9-8926-f1c18bc8cf18"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Tointerview" ma:index="20" nillable="true" ma:displayName="To interview" ma:format="Dropdown" ma:internalName="Tointerview">
      <xsd:simpleType>
        <xsd:restriction base="dms:Choice">
          <xsd:enumeration value="Yes"/>
          <xsd:enumeration value="No"/>
        </xsd:restriction>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0993a03-c97d-4535-9029-6811f6dade7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fe6e21cb-67ba-48d6-81e9-96b351f63d21}" ma:internalName="TaxCatchAll" ma:showField="CatchAllData" ma:web="70993a03-c97d-4535-9029-6811f6dade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ointerview xmlns="1b973d31-3774-4da0-b147-c5c4bcddf3f1" xsi:nil="true"/>
    <TaxCatchAll xmlns="70993a03-c97d-4535-9029-6811f6dade7d" xsi:nil="true"/>
    <lcf76f155ced4ddcb4097134ff3c332f xmlns="1b973d31-3774-4da0-b147-c5c4bcddf3f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5752171-D2AC-449D-BF8B-BB587F6BC2E2}">
  <ds:schemaRefs>
    <ds:schemaRef ds:uri="http://schemas.microsoft.com/sharepoint/v3/contenttype/forms"/>
  </ds:schemaRefs>
</ds:datastoreItem>
</file>

<file path=customXml/itemProps2.xml><?xml version="1.0" encoding="utf-8"?>
<ds:datastoreItem xmlns:ds="http://schemas.openxmlformats.org/officeDocument/2006/customXml" ds:itemID="{59D0C72A-7B1C-49EC-9E13-51450835DF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973d31-3774-4da0-b147-c5c4bcddf3f1"/>
    <ds:schemaRef ds:uri="70993a03-c97d-4535-9029-6811f6dade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BEBB12-6065-46A7-A2D8-A1BACDD0BE00}">
  <ds:schemaRefs>
    <ds:schemaRef ds:uri="http://schemas.microsoft.com/office/2006/metadata/properties"/>
    <ds:schemaRef ds:uri="http://schemas.microsoft.com/office/2006/documentManagement/types"/>
    <ds:schemaRef ds:uri="http://schemas.microsoft.com/office/infopath/2007/PartnerControls"/>
    <ds:schemaRef ds:uri="http://purl.org/dc/elements/1.1/"/>
    <ds:schemaRef ds:uri="717299a0-e06e-45d9-84ee-5571ea7ae220"/>
    <ds:schemaRef ds:uri="http://www.w3.org/XML/1998/namespace"/>
    <ds:schemaRef ds:uri="http://purl.org/dc/terms/"/>
    <ds:schemaRef ds:uri="http://schemas.openxmlformats.org/package/2006/metadata/core-properties"/>
    <ds:schemaRef ds:uri="27262b54-1260-418a-b4d6-0ad133b5f061"/>
    <ds:schemaRef ds:uri="http://purl.org/dc/dcmitype/"/>
    <ds:schemaRef ds:uri="1b973d31-3774-4da0-b147-c5c4bcddf3f1"/>
    <ds:schemaRef ds:uri="70993a03-c97d-4535-9029-6811f6dade7d"/>
  </ds:schemaRefs>
</ds:datastoreItem>
</file>

<file path=docProps/app.xml><?xml version="1.0" encoding="utf-8"?>
<Properties xmlns="http://schemas.openxmlformats.org/officeDocument/2006/extended-properties" xmlns:vt="http://schemas.openxmlformats.org/officeDocument/2006/docPropsVTypes">
  <TotalTime>5343</TotalTime>
  <Words>851</Words>
  <Application>Microsoft Macintosh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vt:lpstr>
      <vt:lpstr>Times New Roman</vt:lpstr>
      <vt:lpstr>Verdana</vt:lpstr>
      <vt:lpstr>Default Design</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Rafael Fernando Olmedo Aguilar</cp:lastModifiedBy>
  <cp:revision>185</cp:revision>
  <dcterms:created xsi:type="dcterms:W3CDTF">2000-03-30T12:26:29Z</dcterms:created>
  <dcterms:modified xsi:type="dcterms:W3CDTF">2025-07-29T21:04:27Z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0x010100417EE05FAEEAC1409A37E08D62A167CC</vt:lpwstr>
  </property>
  <property fmtid="{D5CDD505-2E9C-101B-9397-08002B2CF9AE}" pid="3" name="MediaServiceImageTags">
    <vt:lpwstr/>
  </property>
</Properties>
</file>