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438912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CCF7"/>
    <a:srgbClr val="990099"/>
    <a:srgbClr val="000062"/>
    <a:srgbClr val="000099"/>
    <a:srgbClr val="003399"/>
    <a:srgbClr val="6600CC"/>
    <a:srgbClr val="860808"/>
    <a:srgbClr val="AA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270EE5-A20B-449D-596A-0CE53C5C3CFC}" v="1" dt="2025-07-21T14:09:19.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419" autoAdjust="0"/>
    <p:restoredTop sz="94660"/>
  </p:normalViewPr>
  <p:slideViewPr>
    <p:cSldViewPr>
      <p:cViewPr>
        <p:scale>
          <a:sx n="30" d="100"/>
          <a:sy n="30" d="100"/>
        </p:scale>
        <p:origin x="1704" y="-40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defTabSz="973138">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algn="r" defTabSz="973138">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defTabSz="973138">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algn="r" defTabSz="973138">
              <a:defRPr sz="1200"/>
            </a:lvl1pPr>
          </a:lstStyle>
          <a:p>
            <a:pPr>
              <a:defRPr/>
            </a:pPr>
            <a:fld id="{3166683E-AA6C-479A-ADCC-B6083A20A3CD}" type="slidenum">
              <a:rPr lang="en-US"/>
              <a:pPr>
                <a:defRPr/>
              </a:pPr>
              <a:t>‹#›</a:t>
            </a:fld>
            <a:endParaRPr lang="en-US"/>
          </a:p>
        </p:txBody>
      </p:sp>
    </p:spTree>
    <p:extLst>
      <p:ext uri="{BB962C8B-B14F-4D97-AF65-F5344CB8AC3E}">
        <p14:creationId xmlns:p14="http://schemas.microsoft.com/office/powerpoint/2010/main" val="949985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CC8CAB9F-F622-4465-9253-0E77E8B83EB6}" type="datetimeFigureOut">
              <a:rPr lang="en-US"/>
              <a:pPr>
                <a:defRPr/>
              </a:pPr>
              <a:t>7/27/25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E9167F34-E7D8-4D6C-BF8E-6B0EFDC739CC}" type="slidenum">
              <a:rPr lang="en-US"/>
              <a:pPr>
                <a:defRPr/>
              </a:pPr>
              <a:t>‹#›</a:t>
            </a:fld>
            <a:endParaRPr lang="en-US"/>
          </a:p>
        </p:txBody>
      </p:sp>
    </p:spTree>
    <p:extLst>
      <p:ext uri="{BB962C8B-B14F-4D97-AF65-F5344CB8AC3E}">
        <p14:creationId xmlns:p14="http://schemas.microsoft.com/office/powerpoint/2010/main" val="3365620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E00CEE-EF4A-488C-912C-5B96B805ED1E}" type="slidenum">
              <a:rPr lang="en-US" smtClean="0"/>
              <a:pPr/>
              <a:t>1</a:t>
            </a:fld>
            <a:endParaRPr lang="en-US"/>
          </a:p>
        </p:txBody>
      </p:sp>
    </p:spTree>
    <p:extLst>
      <p:ext uri="{BB962C8B-B14F-4D97-AF65-F5344CB8AC3E}">
        <p14:creationId xmlns:p14="http://schemas.microsoft.com/office/powerpoint/2010/main" val="49738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lvl1pPr marL="0" indent="0" algn="ctr">
              <a:buNone/>
              <a:defRPr/>
            </a:lvl1pPr>
            <a:lvl2pPr marL="406405" indent="0" algn="ctr">
              <a:buNone/>
              <a:defRPr/>
            </a:lvl2pPr>
            <a:lvl3pPr marL="812810" indent="0" algn="ctr">
              <a:buNone/>
              <a:defRPr/>
            </a:lvl3pPr>
            <a:lvl4pPr marL="1219215" indent="0" algn="ctr">
              <a:buNone/>
              <a:defRPr/>
            </a:lvl4pPr>
            <a:lvl5pPr marL="1625620" indent="0" algn="ctr">
              <a:buNone/>
              <a:defRPr/>
            </a:lvl5pPr>
            <a:lvl6pPr marL="2032025" indent="0" algn="ctr">
              <a:buNone/>
              <a:defRPr/>
            </a:lvl6pPr>
            <a:lvl7pPr marL="2438430" indent="0" algn="ctr">
              <a:buNone/>
              <a:defRPr/>
            </a:lvl7pPr>
            <a:lvl8pPr marL="2844836" indent="0" algn="ctr">
              <a:buNone/>
              <a:defRPr/>
            </a:lvl8pPr>
            <a:lvl9pPr marL="3251241"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82140F-DEC1-4FB2-89AA-6B0409187B1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CA7F2A-958B-4314-982B-C9709D0CD9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044" y="2925764"/>
            <a:ext cx="9326034"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123" y="2925764"/>
            <a:ext cx="27845455"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9ECAA5-C399-4C3B-90A0-A06A76FEAA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027A48-1D18-4372-AECA-6AE290DF05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p:spPr>
        <p:txBody>
          <a:bodyPr anchor="t"/>
          <a:lstStyle>
            <a:lvl1pPr algn="l">
              <a:defRPr sz="3556" b="1" cap="all"/>
            </a:lvl1pPr>
          </a:lstStyle>
          <a:p>
            <a:r>
              <a:rPr lang="en-US"/>
              <a:t>Click to edit Master title style</a:t>
            </a:r>
          </a:p>
        </p:txBody>
      </p:sp>
      <p:sp>
        <p:nvSpPr>
          <p:cNvPr id="3" name="Text Placeholder 2"/>
          <p:cNvSpPr>
            <a:spLocks noGrp="1"/>
          </p:cNvSpPr>
          <p:nvPr>
            <p:ph type="body" idx="1"/>
          </p:nvPr>
        </p:nvSpPr>
        <p:spPr>
          <a:xfrm>
            <a:off x="3467101" y="13952538"/>
            <a:ext cx="37306956" cy="7200900"/>
          </a:xfrm>
        </p:spPr>
        <p:txBody>
          <a:bodyPr anchor="b"/>
          <a:lstStyle>
            <a:lvl1pPr marL="0" indent="0">
              <a:buNone/>
              <a:defRPr sz="1778"/>
            </a:lvl1pPr>
            <a:lvl2pPr marL="406405" indent="0">
              <a:buNone/>
              <a:defRPr sz="1600"/>
            </a:lvl2pPr>
            <a:lvl3pPr marL="812810" indent="0">
              <a:buNone/>
              <a:defRPr sz="1422"/>
            </a:lvl3pPr>
            <a:lvl4pPr marL="1219215" indent="0">
              <a:buNone/>
              <a:defRPr sz="1244"/>
            </a:lvl4pPr>
            <a:lvl5pPr marL="1625620" indent="0">
              <a:buNone/>
              <a:defRPr sz="1244"/>
            </a:lvl5pPr>
            <a:lvl6pPr marL="2032025" indent="0">
              <a:buNone/>
              <a:defRPr sz="1244"/>
            </a:lvl6pPr>
            <a:lvl7pPr marL="2438430" indent="0">
              <a:buNone/>
              <a:defRPr sz="1244"/>
            </a:lvl7pPr>
            <a:lvl8pPr marL="2844836" indent="0">
              <a:buNone/>
              <a:defRPr sz="1244"/>
            </a:lvl8pPr>
            <a:lvl9pPr marL="3251241" indent="0">
              <a:buNone/>
              <a:defRPr sz="1244"/>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17137C-98AE-4CDF-BAA9-CDC42315385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123" y="9509126"/>
            <a:ext cx="18585744"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5745"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00C4CC-E802-46DA-81BB-9FEC410639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6" y="7369176"/>
            <a:ext cx="19401367"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6" name="Content Placeholder 5"/>
          <p:cNvSpPr>
            <a:spLocks noGrp="1"/>
          </p:cNvSpPr>
          <p:nvPr>
            <p:ph sz="quarter" idx="4"/>
          </p:nvPr>
        </p:nvSpPr>
        <p:spPr>
          <a:xfrm>
            <a:off x="22295556" y="10439401"/>
            <a:ext cx="19401367"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F919551-335E-43C1-A48F-435B4C45BA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85B65D-2FCC-4CBD-94FE-DE8B3DECC65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ACF0D45-B496-4E5D-96C3-F037720119B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lvl1pPr algn="l">
              <a:defRPr sz="1778"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lvl1pPr>
              <a:defRPr sz="2844"/>
            </a:lvl1pPr>
            <a:lvl2pPr>
              <a:defRPr sz="2489"/>
            </a:lvl2pPr>
            <a:lvl3pPr>
              <a:defRPr sz="2133"/>
            </a:lvl3pPr>
            <a:lvl4pPr>
              <a:defRPr sz="1778"/>
            </a:lvl4pPr>
            <a:lvl5pPr>
              <a:defRPr sz="1778"/>
            </a:lvl5pPr>
            <a:lvl6pPr>
              <a:defRPr sz="1778"/>
            </a:lvl6pPr>
            <a:lvl7pPr>
              <a:defRPr sz="1778"/>
            </a:lvl7pPr>
            <a:lvl8pPr>
              <a:defRPr sz="1778"/>
            </a:lvl8pPr>
            <a:lvl9pPr>
              <a:defRPr sz="17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D740D5-4176-4DA0-B8A2-35CD570947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p:spPr>
        <p:txBody>
          <a:bodyPr anchor="b"/>
          <a:lstStyle>
            <a:lvl1pPr algn="l">
              <a:defRPr sz="1778" b="1"/>
            </a:lvl1pPr>
          </a:lstStyle>
          <a:p>
            <a:r>
              <a:rPr lang="en-US"/>
              <a:t>Click to edit Master title style</a:t>
            </a:r>
          </a:p>
        </p:txBody>
      </p:sp>
      <p:sp>
        <p:nvSpPr>
          <p:cNvPr id="3" name="Picture Placeholder 2"/>
          <p:cNvSpPr>
            <a:spLocks noGrp="1"/>
          </p:cNvSpPr>
          <p:nvPr>
            <p:ph type="pic" idx="1"/>
          </p:nvPr>
        </p:nvSpPr>
        <p:spPr>
          <a:xfrm>
            <a:off x="8603545" y="2941639"/>
            <a:ext cx="26334156" cy="19750087"/>
          </a:xfrm>
        </p:spPr>
        <p:txBody>
          <a:bodyPr/>
          <a:lstStyle>
            <a:lvl1pPr marL="0" indent="0">
              <a:buNone/>
              <a:defRPr sz="2844"/>
            </a:lvl1pPr>
            <a:lvl2pPr marL="406405" indent="0">
              <a:buNone/>
              <a:defRPr sz="2489"/>
            </a:lvl2pPr>
            <a:lvl3pPr marL="812810" indent="0">
              <a:buNone/>
              <a:defRPr sz="2133"/>
            </a:lvl3pPr>
            <a:lvl4pPr marL="1219215" indent="0">
              <a:buNone/>
              <a:defRPr sz="1778"/>
            </a:lvl4pPr>
            <a:lvl5pPr marL="1625620" indent="0">
              <a:buNone/>
              <a:defRPr sz="1778"/>
            </a:lvl5pPr>
            <a:lvl6pPr marL="2032025" indent="0">
              <a:buNone/>
              <a:defRPr sz="1778"/>
            </a:lvl6pPr>
            <a:lvl7pPr marL="2438430" indent="0">
              <a:buNone/>
              <a:defRPr sz="1778"/>
            </a:lvl7pPr>
            <a:lvl8pPr marL="2844836" indent="0">
              <a:buNone/>
              <a:defRPr sz="1778"/>
            </a:lvl8pPr>
            <a:lvl9pPr marL="3251241" indent="0">
              <a:buNone/>
              <a:defRPr sz="1778"/>
            </a:lvl9pPr>
          </a:lstStyle>
          <a:p>
            <a:pPr lvl="0"/>
            <a:endParaRPr lang="en-US" noProof="0"/>
          </a:p>
        </p:txBody>
      </p:sp>
      <p:sp>
        <p:nvSpPr>
          <p:cNvPr id="4" name="Text Placeholder 3"/>
          <p:cNvSpPr>
            <a:spLocks noGrp="1"/>
          </p:cNvSpPr>
          <p:nvPr>
            <p:ph type="body" sz="half" idx="2"/>
          </p:nvPr>
        </p:nvSpPr>
        <p:spPr>
          <a:xfrm>
            <a:off x="8603545" y="25763539"/>
            <a:ext cx="26334156" cy="3862387"/>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25CB0-5452-497C-92A7-585877FE38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2123" y="2925763"/>
            <a:ext cx="37306956" cy="5486400"/>
          </a:xfrm>
          <a:prstGeom prst="rect">
            <a:avLst/>
          </a:prstGeom>
          <a:noFill/>
          <a:ln w="9525">
            <a:noFill/>
            <a:miter lim="800000"/>
            <a:headEnd/>
            <a:tailEnd/>
          </a:ln>
        </p:spPr>
        <p:txBody>
          <a:bodyPr vert="horz" wrap="square" lIns="480709" tIns="240355" rIns="480709" bIns="240355"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2123" y="9509126"/>
            <a:ext cx="37306956" cy="19751675"/>
          </a:xfrm>
          <a:prstGeom prst="rect">
            <a:avLst/>
          </a:prstGeom>
          <a:noFill/>
          <a:ln w="9525">
            <a:noFill/>
            <a:miter lim="800000"/>
            <a:headEnd/>
            <a:tailEnd/>
          </a:ln>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2123"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6578"/>
            </a:lvl1pPr>
          </a:lstStyle>
          <a:p>
            <a:pPr>
              <a:defRPr/>
            </a:pPr>
            <a:endParaRPr lang="en-US"/>
          </a:p>
        </p:txBody>
      </p:sp>
      <p:sp>
        <p:nvSpPr>
          <p:cNvPr id="1029" name="Rectangle 5"/>
          <p:cNvSpPr>
            <a:spLocks noGrp="1" noChangeArrowheads="1"/>
          </p:cNvSpPr>
          <p:nvPr>
            <p:ph type="ftr" sz="quarter" idx="3"/>
          </p:nvPr>
        </p:nvSpPr>
        <p:spPr bwMode="auto">
          <a:xfrm>
            <a:off x="14995879" y="29992639"/>
            <a:ext cx="13899444"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6578"/>
            </a:lvl1pPr>
          </a:lstStyle>
          <a:p>
            <a:pPr>
              <a:defRPr/>
            </a:pPr>
            <a:endParaRPr lang="en-US"/>
          </a:p>
        </p:txBody>
      </p:sp>
      <p:sp>
        <p:nvSpPr>
          <p:cNvPr id="1030" name="Rectangle 6"/>
          <p:cNvSpPr>
            <a:spLocks noGrp="1" noChangeArrowheads="1"/>
          </p:cNvSpPr>
          <p:nvPr>
            <p:ph type="sldNum" sz="quarter" idx="4"/>
          </p:nvPr>
        </p:nvSpPr>
        <p:spPr bwMode="auto">
          <a:xfrm>
            <a:off x="31455078"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6578"/>
            </a:lvl1pPr>
          </a:lstStyle>
          <a:p>
            <a:pPr>
              <a:defRPr/>
            </a:pPr>
            <a:fld id="{3C426E25-FC1E-4766-88CD-80B9634B23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72898" rtl="0" eaLnBrk="0" fontAlgn="base" hangingPunct="0">
        <a:spcBef>
          <a:spcPct val="0"/>
        </a:spcBef>
        <a:spcAft>
          <a:spcPct val="0"/>
        </a:spcAft>
        <a:defRPr sz="20534">
          <a:solidFill>
            <a:schemeClr val="tx2"/>
          </a:solidFill>
          <a:latin typeface="+mj-lt"/>
          <a:ea typeface="+mj-ea"/>
          <a:cs typeface="+mj-cs"/>
        </a:defRPr>
      </a:lvl1pPr>
      <a:lvl2pPr algn="ctr" defTabSz="4272898" rtl="0" eaLnBrk="0" fontAlgn="base" hangingPunct="0">
        <a:spcBef>
          <a:spcPct val="0"/>
        </a:spcBef>
        <a:spcAft>
          <a:spcPct val="0"/>
        </a:spcAft>
        <a:defRPr sz="20534">
          <a:solidFill>
            <a:schemeClr val="tx2"/>
          </a:solidFill>
          <a:latin typeface="Times New Roman" pitchFamily="18" charset="0"/>
        </a:defRPr>
      </a:lvl2pPr>
      <a:lvl3pPr algn="ctr" defTabSz="4272898" rtl="0" eaLnBrk="0" fontAlgn="base" hangingPunct="0">
        <a:spcBef>
          <a:spcPct val="0"/>
        </a:spcBef>
        <a:spcAft>
          <a:spcPct val="0"/>
        </a:spcAft>
        <a:defRPr sz="20534">
          <a:solidFill>
            <a:schemeClr val="tx2"/>
          </a:solidFill>
          <a:latin typeface="Times New Roman" pitchFamily="18" charset="0"/>
        </a:defRPr>
      </a:lvl3pPr>
      <a:lvl4pPr algn="ctr" defTabSz="4272898" rtl="0" eaLnBrk="0" fontAlgn="base" hangingPunct="0">
        <a:spcBef>
          <a:spcPct val="0"/>
        </a:spcBef>
        <a:spcAft>
          <a:spcPct val="0"/>
        </a:spcAft>
        <a:defRPr sz="20534">
          <a:solidFill>
            <a:schemeClr val="tx2"/>
          </a:solidFill>
          <a:latin typeface="Times New Roman" pitchFamily="18" charset="0"/>
        </a:defRPr>
      </a:lvl4pPr>
      <a:lvl5pPr algn="ctr" defTabSz="4272898" rtl="0" eaLnBrk="0" fontAlgn="base" hangingPunct="0">
        <a:spcBef>
          <a:spcPct val="0"/>
        </a:spcBef>
        <a:spcAft>
          <a:spcPct val="0"/>
        </a:spcAft>
        <a:defRPr sz="20534">
          <a:solidFill>
            <a:schemeClr val="tx2"/>
          </a:solidFill>
          <a:latin typeface="Times New Roman" pitchFamily="18" charset="0"/>
        </a:defRPr>
      </a:lvl5pPr>
      <a:lvl6pPr marL="406405" algn="ctr" defTabSz="4272898" rtl="0" fontAlgn="base">
        <a:spcBef>
          <a:spcPct val="0"/>
        </a:spcBef>
        <a:spcAft>
          <a:spcPct val="0"/>
        </a:spcAft>
        <a:defRPr sz="20534">
          <a:solidFill>
            <a:schemeClr val="tx2"/>
          </a:solidFill>
          <a:latin typeface="Times New Roman" pitchFamily="18" charset="0"/>
        </a:defRPr>
      </a:lvl6pPr>
      <a:lvl7pPr marL="812810" algn="ctr" defTabSz="4272898" rtl="0" fontAlgn="base">
        <a:spcBef>
          <a:spcPct val="0"/>
        </a:spcBef>
        <a:spcAft>
          <a:spcPct val="0"/>
        </a:spcAft>
        <a:defRPr sz="20534">
          <a:solidFill>
            <a:schemeClr val="tx2"/>
          </a:solidFill>
          <a:latin typeface="Times New Roman" pitchFamily="18" charset="0"/>
        </a:defRPr>
      </a:lvl7pPr>
      <a:lvl8pPr marL="1219215" algn="ctr" defTabSz="4272898" rtl="0" fontAlgn="base">
        <a:spcBef>
          <a:spcPct val="0"/>
        </a:spcBef>
        <a:spcAft>
          <a:spcPct val="0"/>
        </a:spcAft>
        <a:defRPr sz="20534">
          <a:solidFill>
            <a:schemeClr val="tx2"/>
          </a:solidFill>
          <a:latin typeface="Times New Roman" pitchFamily="18" charset="0"/>
        </a:defRPr>
      </a:lvl8pPr>
      <a:lvl9pPr marL="1625620" algn="ctr" defTabSz="4272898" rtl="0" fontAlgn="base">
        <a:spcBef>
          <a:spcPct val="0"/>
        </a:spcBef>
        <a:spcAft>
          <a:spcPct val="0"/>
        </a:spcAft>
        <a:defRPr sz="20534">
          <a:solidFill>
            <a:schemeClr val="tx2"/>
          </a:solidFill>
          <a:latin typeface="Times New Roman" pitchFamily="18" charset="0"/>
        </a:defRPr>
      </a:lvl9pPr>
    </p:titleStyle>
    <p:bodyStyle>
      <a:lvl1pPr marL="1603042" indent="-1603042" algn="l" defTabSz="4272898" rtl="0" eaLnBrk="0" fontAlgn="base" hangingPunct="0">
        <a:spcBef>
          <a:spcPct val="20000"/>
        </a:spcBef>
        <a:spcAft>
          <a:spcPct val="0"/>
        </a:spcAft>
        <a:buChar char="•"/>
        <a:defRPr sz="14934">
          <a:solidFill>
            <a:schemeClr val="tx1"/>
          </a:solidFill>
          <a:latin typeface="+mn-lt"/>
          <a:ea typeface="+mn-ea"/>
          <a:cs typeface="+mn-cs"/>
        </a:defRPr>
      </a:lvl1pPr>
      <a:lvl2pPr marL="3471377" indent="-1334928" algn="l" defTabSz="4272898" rtl="0" eaLnBrk="0" fontAlgn="base" hangingPunct="0">
        <a:spcBef>
          <a:spcPct val="20000"/>
        </a:spcBef>
        <a:spcAft>
          <a:spcPct val="0"/>
        </a:spcAft>
        <a:buChar char="–"/>
        <a:defRPr sz="13067">
          <a:solidFill>
            <a:schemeClr val="tx1"/>
          </a:solidFill>
          <a:latin typeface="+mn-lt"/>
        </a:defRPr>
      </a:lvl2pPr>
      <a:lvl3pPr marL="5341123" indent="-1068225" algn="l" defTabSz="4272898" rtl="0" eaLnBrk="0" fontAlgn="base" hangingPunct="0">
        <a:spcBef>
          <a:spcPct val="20000"/>
        </a:spcBef>
        <a:spcAft>
          <a:spcPct val="0"/>
        </a:spcAft>
        <a:buChar char="•"/>
        <a:defRPr sz="11200">
          <a:solidFill>
            <a:schemeClr val="tx1"/>
          </a:solidFill>
          <a:latin typeface="+mn-lt"/>
        </a:defRPr>
      </a:lvl3pPr>
      <a:lvl4pPr marL="7477572" indent="-1068225" algn="l" defTabSz="4272898" rtl="0" eaLnBrk="0" fontAlgn="base" hangingPunct="0">
        <a:spcBef>
          <a:spcPct val="20000"/>
        </a:spcBef>
        <a:spcAft>
          <a:spcPct val="0"/>
        </a:spcAft>
        <a:buChar char="–"/>
        <a:defRPr sz="9333">
          <a:solidFill>
            <a:schemeClr val="tx1"/>
          </a:solidFill>
          <a:latin typeface="+mn-lt"/>
        </a:defRPr>
      </a:lvl4pPr>
      <a:lvl5pPr marL="9614021" indent="-1068225" algn="l" defTabSz="4272898" rtl="0" eaLnBrk="0" fontAlgn="base" hangingPunct="0">
        <a:spcBef>
          <a:spcPct val="20000"/>
        </a:spcBef>
        <a:spcAft>
          <a:spcPct val="0"/>
        </a:spcAft>
        <a:buChar char="»"/>
        <a:defRPr sz="9333">
          <a:solidFill>
            <a:schemeClr val="tx1"/>
          </a:solidFill>
          <a:latin typeface="+mn-lt"/>
        </a:defRPr>
      </a:lvl5pPr>
      <a:lvl6pPr marL="10020426" indent="-1068225" algn="l" defTabSz="4272898" rtl="0" fontAlgn="base">
        <a:spcBef>
          <a:spcPct val="20000"/>
        </a:spcBef>
        <a:spcAft>
          <a:spcPct val="0"/>
        </a:spcAft>
        <a:buChar char="»"/>
        <a:defRPr sz="9333">
          <a:solidFill>
            <a:schemeClr val="tx1"/>
          </a:solidFill>
          <a:latin typeface="+mn-lt"/>
        </a:defRPr>
      </a:lvl6pPr>
      <a:lvl7pPr marL="10426831" indent="-1068225" algn="l" defTabSz="4272898" rtl="0" fontAlgn="base">
        <a:spcBef>
          <a:spcPct val="20000"/>
        </a:spcBef>
        <a:spcAft>
          <a:spcPct val="0"/>
        </a:spcAft>
        <a:buChar char="»"/>
        <a:defRPr sz="9333">
          <a:solidFill>
            <a:schemeClr val="tx1"/>
          </a:solidFill>
          <a:latin typeface="+mn-lt"/>
        </a:defRPr>
      </a:lvl7pPr>
      <a:lvl8pPr marL="10833236" indent="-1068225" algn="l" defTabSz="4272898" rtl="0" fontAlgn="base">
        <a:spcBef>
          <a:spcPct val="20000"/>
        </a:spcBef>
        <a:spcAft>
          <a:spcPct val="0"/>
        </a:spcAft>
        <a:buChar char="»"/>
        <a:defRPr sz="9333">
          <a:solidFill>
            <a:schemeClr val="tx1"/>
          </a:solidFill>
          <a:latin typeface="+mn-lt"/>
        </a:defRPr>
      </a:lvl8pPr>
      <a:lvl9pPr marL="11239641" indent="-1068225" algn="l" defTabSz="4272898" rtl="0" fontAlgn="base">
        <a:spcBef>
          <a:spcPct val="20000"/>
        </a:spcBef>
        <a:spcAft>
          <a:spcPct val="0"/>
        </a:spcAft>
        <a:buChar char="»"/>
        <a:defRPr sz="9333">
          <a:solidFill>
            <a:schemeClr val="tx1"/>
          </a:solidFill>
          <a:latin typeface="+mn-lt"/>
        </a:defRPr>
      </a:lvl9pPr>
    </p:bodyStyle>
    <p:otherStyle>
      <a:defPPr>
        <a:defRPr lang="en-US"/>
      </a:defPPr>
      <a:lvl1pPr marL="0" algn="l" defTabSz="812810" rtl="0" eaLnBrk="1" latinLnBrk="0" hangingPunct="1">
        <a:defRPr sz="1600" kern="1200">
          <a:solidFill>
            <a:schemeClr val="tx1"/>
          </a:solidFill>
          <a:latin typeface="+mn-lt"/>
          <a:ea typeface="+mn-ea"/>
          <a:cs typeface="+mn-cs"/>
        </a:defRPr>
      </a:lvl1pPr>
      <a:lvl2pPr marL="406405" algn="l" defTabSz="812810" rtl="0" eaLnBrk="1" latinLnBrk="0" hangingPunct="1">
        <a:defRPr sz="1600" kern="1200">
          <a:solidFill>
            <a:schemeClr val="tx1"/>
          </a:solidFill>
          <a:latin typeface="+mn-lt"/>
          <a:ea typeface="+mn-ea"/>
          <a:cs typeface="+mn-cs"/>
        </a:defRPr>
      </a:lvl2pPr>
      <a:lvl3pPr marL="812810" algn="l" defTabSz="812810" rtl="0" eaLnBrk="1" latinLnBrk="0" hangingPunct="1">
        <a:defRPr sz="1600" kern="1200">
          <a:solidFill>
            <a:schemeClr val="tx1"/>
          </a:solidFill>
          <a:latin typeface="+mn-lt"/>
          <a:ea typeface="+mn-ea"/>
          <a:cs typeface="+mn-cs"/>
        </a:defRPr>
      </a:lvl3pPr>
      <a:lvl4pPr marL="1219215" algn="l" defTabSz="812810" rtl="0" eaLnBrk="1" latinLnBrk="0" hangingPunct="1">
        <a:defRPr sz="1600" kern="1200">
          <a:solidFill>
            <a:schemeClr val="tx1"/>
          </a:solidFill>
          <a:latin typeface="+mn-lt"/>
          <a:ea typeface="+mn-ea"/>
          <a:cs typeface="+mn-cs"/>
        </a:defRPr>
      </a:lvl4pPr>
      <a:lvl5pPr marL="1625620" algn="l" defTabSz="812810" rtl="0" eaLnBrk="1" latinLnBrk="0" hangingPunct="1">
        <a:defRPr sz="1600" kern="1200">
          <a:solidFill>
            <a:schemeClr val="tx1"/>
          </a:solidFill>
          <a:latin typeface="+mn-lt"/>
          <a:ea typeface="+mn-ea"/>
          <a:cs typeface="+mn-cs"/>
        </a:defRPr>
      </a:lvl5pPr>
      <a:lvl6pPr marL="2032025" algn="l" defTabSz="812810" rtl="0" eaLnBrk="1" latinLnBrk="0" hangingPunct="1">
        <a:defRPr sz="1600" kern="1200">
          <a:solidFill>
            <a:schemeClr val="tx1"/>
          </a:solidFill>
          <a:latin typeface="+mn-lt"/>
          <a:ea typeface="+mn-ea"/>
          <a:cs typeface="+mn-cs"/>
        </a:defRPr>
      </a:lvl6pPr>
      <a:lvl7pPr marL="2438430" algn="l" defTabSz="812810" rtl="0" eaLnBrk="1" latinLnBrk="0" hangingPunct="1">
        <a:defRPr sz="1600" kern="1200">
          <a:solidFill>
            <a:schemeClr val="tx1"/>
          </a:solidFill>
          <a:latin typeface="+mn-lt"/>
          <a:ea typeface="+mn-ea"/>
          <a:cs typeface="+mn-cs"/>
        </a:defRPr>
      </a:lvl7pPr>
      <a:lvl8pPr marL="2844836" algn="l" defTabSz="812810" rtl="0" eaLnBrk="1" latinLnBrk="0" hangingPunct="1">
        <a:defRPr sz="1600" kern="1200">
          <a:solidFill>
            <a:schemeClr val="tx1"/>
          </a:solidFill>
          <a:latin typeface="+mn-lt"/>
          <a:ea typeface="+mn-ea"/>
          <a:cs typeface="+mn-cs"/>
        </a:defRPr>
      </a:lvl8pPr>
      <a:lvl9pPr marL="3251241" algn="l" defTabSz="8128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3"/>
          <p:cNvSpPr>
            <a:spLocks noChangeArrowheads="1"/>
          </p:cNvSpPr>
          <p:nvPr/>
        </p:nvSpPr>
        <p:spPr bwMode="auto">
          <a:xfrm>
            <a:off x="10562168" y="2506134"/>
            <a:ext cx="21746632" cy="3115733"/>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174372" tIns="162560" rIns="174372" bIns="89859" anchor="ctr" anchorCtr="1"/>
          <a:lstStyle/>
          <a:p>
            <a:pPr algn="ctr" defTabSz="4272898">
              <a:defRPr/>
            </a:pPr>
            <a:r>
              <a:rPr lang="en-CA" sz="8000" b="1" dirty="0">
                <a:solidFill>
                  <a:schemeClr val="bg1"/>
                </a:solidFill>
                <a:effectLst>
                  <a:outerShdw blurRad="38100" dist="50800" dir="2700000" algn="tl">
                    <a:schemeClr val="bg1">
                      <a:lumMod val="75000"/>
                      <a:alpha val="61000"/>
                    </a:schemeClr>
                  </a:outerShdw>
                </a:effectLst>
                <a:latin typeface="Verdana" pitchFamily="34" charset="0"/>
              </a:rPr>
              <a:t>AI Voice Agent for IT Support</a:t>
            </a:r>
            <a:endParaRPr lang="en-US" sz="8000"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6" name="AutoShape 18"/>
          <p:cNvSpPr>
            <a:spLocks noChangeArrowheads="1"/>
          </p:cNvSpPr>
          <p:nvPr/>
        </p:nvSpPr>
        <p:spPr bwMode="auto">
          <a:xfrm>
            <a:off x="33189334" y="150368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a:solidFill>
                  <a:srgbClr val="FAFD00"/>
                </a:solidFill>
                <a:latin typeface="Helvetica" pitchFamily="34" charset="0"/>
              </a:rPr>
              <a:t>	</a:t>
            </a:r>
            <a:r>
              <a:rPr lang="en-US" sz="3911" b="1">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33121600" y="8534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Verdana" pitchFamily="34" charset="0"/>
              </a:rPr>
              <a:t>	 </a:t>
            </a:r>
            <a:r>
              <a:rPr lang="en-US" sz="3911" b="1" dirty="0">
                <a:solidFill>
                  <a:schemeClr val="bg1"/>
                </a:solidFill>
                <a:effectLst>
                  <a:outerShdw blurRad="38100" dist="38100" dir="2700000" algn="tl">
                    <a:srgbClr val="000000"/>
                  </a:outerShdw>
                </a:effectLst>
                <a:latin typeface="Verdana" pitchFamily="34" charset="0"/>
              </a:rPr>
              <a:t>Conclusions</a:t>
            </a:r>
          </a:p>
        </p:txBody>
      </p:sp>
      <p:sp>
        <p:nvSpPr>
          <p:cNvPr id="2071" name="AutoShape 23"/>
          <p:cNvSpPr>
            <a:spLocks noChangeArrowheads="1"/>
          </p:cNvSpPr>
          <p:nvPr/>
        </p:nvSpPr>
        <p:spPr bwMode="auto">
          <a:xfrm>
            <a:off x="811388" y="22278325"/>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Methods</a:t>
            </a:r>
          </a:p>
        </p:txBody>
      </p:sp>
      <p:sp>
        <p:nvSpPr>
          <p:cNvPr id="2072" name="AutoShape 24"/>
          <p:cNvSpPr>
            <a:spLocks noChangeArrowheads="1"/>
          </p:cNvSpPr>
          <p:nvPr/>
        </p:nvSpPr>
        <p:spPr bwMode="auto">
          <a:xfrm>
            <a:off x="11578167" y="8534400"/>
            <a:ext cx="20527433"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Architecture Diagram</a:t>
            </a:r>
          </a:p>
        </p:txBody>
      </p:sp>
      <p:sp>
        <p:nvSpPr>
          <p:cNvPr id="2073" name="AutoShape 25"/>
          <p:cNvSpPr>
            <a:spLocks noChangeArrowheads="1"/>
          </p:cNvSpPr>
          <p:nvPr/>
        </p:nvSpPr>
        <p:spPr bwMode="auto">
          <a:xfrm>
            <a:off x="791448" y="13638415"/>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	Introduction</a:t>
            </a:r>
          </a:p>
        </p:txBody>
      </p:sp>
      <p:sp>
        <p:nvSpPr>
          <p:cNvPr id="1038" name="Text Box 82"/>
          <p:cNvSpPr txBox="1">
            <a:spLocks noChangeArrowheads="1"/>
          </p:cNvSpPr>
          <p:nvPr/>
        </p:nvSpPr>
        <p:spPr bwMode="auto">
          <a:xfrm>
            <a:off x="33110311" y="17475200"/>
            <a:ext cx="9750778" cy="1219200"/>
          </a:xfrm>
          <a:prstGeom prst="rect">
            <a:avLst/>
          </a:prstGeom>
          <a:noFill/>
          <a:ln w="12700">
            <a:noFill/>
            <a:miter lim="800000"/>
            <a:headEnd/>
            <a:tailEnd/>
          </a:ln>
        </p:spPr>
        <p:txBody>
          <a:bodyPr lIns="203200"/>
          <a:lstStyle/>
          <a:p>
            <a:pPr marL="254003" indent="-254003" algn="just" eaLnBrk="0" hangingPunct="0">
              <a:lnSpc>
                <a:spcPct val="90000"/>
              </a:lnSpc>
              <a:buFontTx/>
              <a:buChar char="1"/>
            </a:pPr>
            <a:r>
              <a:rPr lang="en-US" sz="1600" dirty="0">
                <a:solidFill>
                  <a:srgbClr val="000062"/>
                </a:solidFill>
                <a:latin typeface="Arial" charset="0"/>
              </a:rPr>
              <a:t>Quigley HA, Nickells RW, Kerrigan LA, Pease ME, Thibault DJ, Zack DJ. </a:t>
            </a:r>
            <a:r>
              <a:rPr lang="en-US" sz="1600" b="1" dirty="0">
                <a:solidFill>
                  <a:srgbClr val="000062"/>
                </a:solidFill>
                <a:latin typeface="Arial" charset="0"/>
              </a:rPr>
              <a:t>Retinal ganglion cell death in experimental glaucoma and after axotomy occurs by apoptosis</a:t>
            </a:r>
            <a:r>
              <a:rPr lang="en-US" sz="1600" dirty="0">
                <a:solidFill>
                  <a:srgbClr val="000062"/>
                </a:solidFill>
                <a:latin typeface="Arial" charset="0"/>
              </a:rPr>
              <a:t>. </a:t>
            </a:r>
            <a:r>
              <a:rPr lang="en-US" sz="1600" i="1" dirty="0">
                <a:solidFill>
                  <a:srgbClr val="000062"/>
                </a:solidFill>
                <a:latin typeface="Arial" charset="0"/>
              </a:rPr>
              <a:t>Invest </a:t>
            </a:r>
            <a:r>
              <a:rPr lang="en-US" sz="1600" i="1" dirty="0" err="1">
                <a:solidFill>
                  <a:srgbClr val="000062"/>
                </a:solidFill>
                <a:latin typeface="Arial" charset="0"/>
              </a:rPr>
              <a:t>Ophthalmol</a:t>
            </a:r>
            <a:r>
              <a:rPr lang="en-US" sz="1600" i="1" dirty="0">
                <a:solidFill>
                  <a:srgbClr val="000062"/>
                </a:solidFill>
                <a:latin typeface="Arial" charset="0"/>
              </a:rPr>
              <a:t> Vis Sci</a:t>
            </a:r>
            <a:r>
              <a:rPr lang="en-US" sz="1600" dirty="0">
                <a:solidFill>
                  <a:srgbClr val="000062"/>
                </a:solidFill>
                <a:latin typeface="Arial" charset="0"/>
              </a:rPr>
              <a:t> 1995;36:774-86.</a:t>
            </a:r>
          </a:p>
          <a:p>
            <a:pPr marL="254003" indent="-254003" algn="just" eaLnBrk="0" hangingPunct="0">
              <a:lnSpc>
                <a:spcPct val="90000"/>
              </a:lnSpc>
            </a:pPr>
            <a:r>
              <a:rPr lang="en-US" sz="1600" dirty="0">
                <a:solidFill>
                  <a:srgbClr val="000062"/>
                </a:solidFill>
                <a:latin typeface="Arial" charset="0"/>
              </a:rPr>
              <a:t>, </a:t>
            </a:r>
          </a:p>
        </p:txBody>
      </p:sp>
      <p:sp>
        <p:nvSpPr>
          <p:cNvPr id="2167" name="AutoShape 119"/>
          <p:cNvSpPr>
            <a:spLocks noChangeArrowheads="1"/>
          </p:cNvSpPr>
          <p:nvPr/>
        </p:nvSpPr>
        <p:spPr bwMode="auto">
          <a:xfrm>
            <a:off x="811390" y="8534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Abstract</a:t>
            </a:r>
          </a:p>
        </p:txBody>
      </p:sp>
      <p:sp>
        <p:nvSpPr>
          <p:cNvPr id="1040" name="Text Box 127"/>
          <p:cNvSpPr txBox="1">
            <a:spLocks noChangeArrowheads="1"/>
          </p:cNvSpPr>
          <p:nvPr/>
        </p:nvSpPr>
        <p:spPr bwMode="auto">
          <a:xfrm>
            <a:off x="812800" y="9821333"/>
            <a:ext cx="9750778" cy="912942"/>
          </a:xfrm>
          <a:prstGeom prst="rect">
            <a:avLst/>
          </a:prstGeom>
          <a:noFill/>
          <a:ln w="9525">
            <a:noFill/>
            <a:miter lim="800000"/>
            <a:headEnd/>
            <a:tailEnd/>
          </a:ln>
        </p:spPr>
        <p:txBody>
          <a:bodyPr lIns="162560" rIns="162560">
            <a:spAutoFit/>
          </a:bodyPr>
          <a:lstStyle/>
          <a:p>
            <a:pPr algn="just">
              <a:spcBef>
                <a:spcPct val="50000"/>
              </a:spcBef>
            </a:pPr>
            <a:endParaRPr lang="en-US" sz="2133">
              <a:solidFill>
                <a:srgbClr val="000062"/>
              </a:solidFill>
              <a:latin typeface="Arial" charset="0"/>
            </a:endParaRPr>
          </a:p>
          <a:p>
            <a:pPr algn="just">
              <a:spcBef>
                <a:spcPct val="50000"/>
              </a:spcBef>
            </a:pPr>
            <a:endParaRPr lang="en-US" sz="2133">
              <a:solidFill>
                <a:srgbClr val="000062"/>
              </a:solidFill>
              <a:latin typeface="Arial" charset="0"/>
            </a:endParaRPr>
          </a:p>
        </p:txBody>
      </p:sp>
      <p:sp>
        <p:nvSpPr>
          <p:cNvPr id="1041" name="Rectangle 129"/>
          <p:cNvSpPr>
            <a:spLocks noChangeArrowheads="1"/>
          </p:cNvSpPr>
          <p:nvPr/>
        </p:nvSpPr>
        <p:spPr bwMode="auto">
          <a:xfrm>
            <a:off x="33110311" y="12135556"/>
            <a:ext cx="9750778" cy="5396089"/>
          </a:xfrm>
          <a:prstGeom prst="rect">
            <a:avLst/>
          </a:prstGeom>
          <a:noFill/>
          <a:ln w="12700">
            <a:noFill/>
            <a:miter lim="800000"/>
            <a:headEnd/>
            <a:tailEnd/>
          </a:ln>
        </p:spPr>
        <p:txBody>
          <a:bodyPr lIns="16256" rIns="16256" anchor="ctr"/>
          <a:lstStyle/>
          <a:p>
            <a:pPr marL="410639" indent="-410639" algn="just" defTabSz="366893" eaLnBrk="0" hangingPunct="0">
              <a:buFontTx/>
              <a:buChar char="•"/>
            </a:pPr>
            <a:endParaRPr lang="en-US" sz="2489">
              <a:solidFill>
                <a:srgbClr val="000066"/>
              </a:solidFill>
              <a:latin typeface="Arial" charset="0"/>
            </a:endParaRPr>
          </a:p>
        </p:txBody>
      </p:sp>
      <p:sp>
        <p:nvSpPr>
          <p:cNvPr id="1047" name="Text Box 152"/>
          <p:cNvSpPr txBox="1">
            <a:spLocks noChangeArrowheads="1"/>
          </p:cNvSpPr>
          <p:nvPr/>
        </p:nvSpPr>
        <p:spPr bwMode="auto">
          <a:xfrm>
            <a:off x="811388" y="9687801"/>
            <a:ext cx="9889067" cy="3539430"/>
          </a:xfrm>
          <a:prstGeom prst="rect">
            <a:avLst/>
          </a:prstGeom>
          <a:noFill/>
          <a:ln w="9525">
            <a:noFill/>
            <a:miter lim="800000"/>
            <a:headEnd/>
            <a:tailEnd/>
          </a:ln>
        </p:spPr>
        <p:txBody>
          <a:bodyPr lIns="162560" rIns="162560">
            <a:spAutoFit/>
          </a:bodyPr>
          <a:lstStyle/>
          <a:p>
            <a:pPr algn="just">
              <a:spcBef>
                <a:spcPct val="50000"/>
              </a:spcBef>
            </a:pPr>
            <a:r>
              <a:rPr lang="en-US" sz="2800" dirty="0">
                <a:latin typeface="Arial" charset="0"/>
              </a:rPr>
              <a:t>This project presents a real-time voice interaction system enabling natural conversation between users and an AI agent over Twilio. User speech is transcribed by Deepgram and processed by the AI, which generates responses that are converted to speech and played back via Twilio. This hands-free, interactive approach enables seamless AI-driven conversations for customer support, data collection, and other voice-enabled applications.</a:t>
            </a:r>
          </a:p>
        </p:txBody>
      </p:sp>
      <p:sp>
        <p:nvSpPr>
          <p:cNvPr id="1049" name="Text Box 155"/>
          <p:cNvSpPr txBox="1">
            <a:spLocks noChangeArrowheads="1"/>
          </p:cNvSpPr>
          <p:nvPr/>
        </p:nvSpPr>
        <p:spPr bwMode="auto">
          <a:xfrm>
            <a:off x="791448" y="14821759"/>
            <a:ext cx="9889067" cy="6986528"/>
          </a:xfrm>
          <a:prstGeom prst="rect">
            <a:avLst/>
          </a:prstGeom>
          <a:noFill/>
          <a:ln w="76200">
            <a:noFill/>
            <a:miter lim="800000"/>
            <a:headEnd/>
            <a:tailEnd/>
          </a:ln>
        </p:spPr>
        <p:txBody>
          <a:bodyPr lIns="162560" rIns="162560">
            <a:spAutoFit/>
          </a:bodyPr>
          <a:lstStyle/>
          <a:p>
            <a:pPr algn="just">
              <a:spcBef>
                <a:spcPct val="20000"/>
              </a:spcBef>
            </a:pPr>
            <a:r>
              <a:rPr lang="en-US" sz="2800" dirty="0">
                <a:latin typeface="Arial" charset="0"/>
              </a:rPr>
              <a:t>Conversational AI is rapidly transforming the way organizations interact with users, offering new levels of accessibility and efficiency. Traditional text-based chatbots have evolved into advanced voice-driven systems, enabling more natural and intuitive exchanges. This project explores the development of a real-time voice interaction system that leverages Twilio for telephony integration, Deepgram for accurate speech-to-text and text-to-speech transcriptions, and advanced AI models for generating dynamic responses. By seamlessly combining these technologies, the system supports interactive, voice-based conversations tailored for customer support, automated data collection, and a variety of hands-free applications. This work demonstrates the potential of modern voice AI to streamline workflows, enhance user experiences, and open new opportunities for intelligent automation across industries.</a:t>
            </a:r>
          </a:p>
        </p:txBody>
      </p:sp>
      <p:sp>
        <p:nvSpPr>
          <p:cNvPr id="1051" name="Text Box 157"/>
          <p:cNvSpPr txBox="1">
            <a:spLocks noChangeArrowheads="1"/>
          </p:cNvSpPr>
          <p:nvPr/>
        </p:nvSpPr>
        <p:spPr bwMode="auto">
          <a:xfrm>
            <a:off x="811388" y="23402815"/>
            <a:ext cx="9889067" cy="1815882"/>
          </a:xfrm>
          <a:prstGeom prst="rect">
            <a:avLst/>
          </a:prstGeom>
          <a:noFill/>
          <a:ln w="9525">
            <a:noFill/>
            <a:miter lim="800000"/>
            <a:headEnd/>
            <a:tailEnd/>
          </a:ln>
        </p:spPr>
        <p:txBody>
          <a:bodyPr lIns="162560" rIns="162560">
            <a:spAutoFit/>
          </a:bodyPr>
          <a:lstStyle/>
          <a:p>
            <a:pPr algn="just">
              <a:spcBef>
                <a:spcPct val="50000"/>
              </a:spcBef>
            </a:pPr>
            <a:r>
              <a:rPr lang="en-US" sz="2800" dirty="0">
                <a:latin typeface="Arial" charset="0"/>
              </a:rPr>
              <a:t>The user’s voice is received via Twilio, transcribed to text by Deepgram (STT), processed by the AI agent, converted back to speech by Deepgram (TTS), and played to the user through Twilio.</a:t>
            </a:r>
          </a:p>
        </p:txBody>
      </p:sp>
      <p:sp>
        <p:nvSpPr>
          <p:cNvPr id="1052" name="Text Box 158"/>
          <p:cNvSpPr txBox="1">
            <a:spLocks noChangeArrowheads="1"/>
          </p:cNvSpPr>
          <p:nvPr/>
        </p:nvSpPr>
        <p:spPr bwMode="auto">
          <a:xfrm>
            <a:off x="33121600" y="25400000"/>
            <a:ext cx="9889067" cy="523220"/>
          </a:xfrm>
          <a:prstGeom prst="rect">
            <a:avLst/>
          </a:prstGeom>
          <a:noFill/>
          <a:ln w="9525">
            <a:noFill/>
            <a:miter lim="800000"/>
            <a:headEnd/>
            <a:tailEnd/>
          </a:ln>
        </p:spPr>
        <p:txBody>
          <a:bodyPr lIns="162560" rIns="162560">
            <a:spAutoFit/>
          </a:bodyPr>
          <a:lstStyle/>
          <a:p>
            <a:pPr algn="just" fontAlgn="b">
              <a:spcBef>
                <a:spcPct val="50000"/>
              </a:spcBef>
            </a:pPr>
            <a:r>
              <a:rPr lang="en-US" sz="2800" dirty="0">
                <a:latin typeface="Arial" charset="0"/>
                <a:cs typeface="Arial" charset="0"/>
              </a:rPr>
              <a:t>Hello</a:t>
            </a:r>
          </a:p>
        </p:txBody>
      </p:sp>
      <p:sp>
        <p:nvSpPr>
          <p:cNvPr id="1060" name="Text Box 212"/>
          <p:cNvSpPr txBox="1">
            <a:spLocks noChangeArrowheads="1"/>
          </p:cNvSpPr>
          <p:nvPr/>
        </p:nvSpPr>
        <p:spPr bwMode="auto">
          <a:xfrm>
            <a:off x="33075096" y="9723968"/>
            <a:ext cx="9889067" cy="1843069"/>
          </a:xfrm>
          <a:prstGeom prst="rect">
            <a:avLst/>
          </a:prstGeom>
          <a:noFill/>
          <a:ln w="9525">
            <a:noFill/>
            <a:miter lim="800000"/>
            <a:headEnd/>
            <a:tailEnd/>
          </a:ln>
        </p:spPr>
        <p:txBody>
          <a:bodyPr lIns="162560" rIns="162560">
            <a:spAutoFit/>
          </a:bodyPr>
          <a:lstStyle/>
          <a:p>
            <a:pPr algn="just">
              <a:spcBef>
                <a:spcPct val="20000"/>
              </a:spcBef>
            </a:pPr>
            <a:r>
              <a:rPr lang="en-US" sz="2800" dirty="0">
                <a:latin typeface="Arial" charset="0"/>
              </a:rPr>
              <a:t>This project demonstrates that integrating modern telephony, speech recognition, and conversational AI technologies enables natural, real-time voice interactions between users and AI agents.</a:t>
            </a:r>
          </a:p>
        </p:txBody>
      </p:sp>
      <p:sp>
        <p:nvSpPr>
          <p:cNvPr id="1062" name="Text Box 215"/>
          <p:cNvSpPr txBox="1">
            <a:spLocks noChangeArrowheads="1"/>
          </p:cNvSpPr>
          <p:nvPr/>
        </p:nvSpPr>
        <p:spPr bwMode="auto">
          <a:xfrm>
            <a:off x="33245778" y="18631605"/>
            <a:ext cx="9956800" cy="475387"/>
          </a:xfrm>
          <a:prstGeom prst="rect">
            <a:avLst/>
          </a:prstGeom>
          <a:noFill/>
          <a:ln w="63500">
            <a:noFill/>
            <a:miter lim="800000"/>
            <a:headEnd/>
            <a:tailEnd/>
          </a:ln>
        </p:spPr>
        <p:txBody>
          <a:bodyPr lIns="162560" rIns="162560">
            <a:spAutoFit/>
          </a:bodyPr>
          <a:lstStyle/>
          <a:p>
            <a:pPr algn="just">
              <a:spcBef>
                <a:spcPct val="50000"/>
              </a:spcBef>
            </a:pPr>
            <a:r>
              <a:rPr lang="en-US" sz="2489" dirty="0">
                <a:latin typeface="Arial" charset="0"/>
              </a:rPr>
              <a:t>Are required -  Standard Format. Can make smaller if needed</a:t>
            </a:r>
          </a:p>
        </p:txBody>
      </p:sp>
      <p:sp>
        <p:nvSpPr>
          <p:cNvPr id="1064" name="Text Box 220"/>
          <p:cNvSpPr txBox="1">
            <a:spLocks noChangeArrowheads="1"/>
          </p:cNvSpPr>
          <p:nvPr/>
        </p:nvSpPr>
        <p:spPr bwMode="auto">
          <a:xfrm>
            <a:off x="16594666" y="23024952"/>
            <a:ext cx="4673600" cy="475387"/>
          </a:xfrm>
          <a:prstGeom prst="rect">
            <a:avLst/>
          </a:prstGeom>
          <a:noFill/>
          <a:ln w="63500">
            <a:noFill/>
            <a:miter lim="800000"/>
            <a:headEnd/>
            <a:tailEnd/>
          </a:ln>
        </p:spPr>
        <p:txBody>
          <a:bodyPr lIns="162560" rIns="162560">
            <a:spAutoFit/>
          </a:bodyPr>
          <a:lstStyle/>
          <a:p>
            <a:pPr algn="just">
              <a:spcBef>
                <a:spcPct val="50000"/>
              </a:spcBef>
            </a:pPr>
            <a:endParaRPr lang="en-US" sz="2489">
              <a:latin typeface="Arial" charset="0"/>
            </a:endParaRPr>
          </a:p>
        </p:txBody>
      </p:sp>
      <p:sp>
        <p:nvSpPr>
          <p:cNvPr id="2271" name="AutoShape 223"/>
          <p:cNvSpPr>
            <a:spLocks noChangeArrowheads="1"/>
          </p:cNvSpPr>
          <p:nvPr/>
        </p:nvSpPr>
        <p:spPr bwMode="auto">
          <a:xfrm>
            <a:off x="33245778" y="241808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Acknowledgements</a:t>
            </a:r>
          </a:p>
        </p:txBody>
      </p:sp>
      <p:sp>
        <p:nvSpPr>
          <p:cNvPr id="68" name="TextBox 67"/>
          <p:cNvSpPr txBox="1"/>
          <p:nvPr/>
        </p:nvSpPr>
        <p:spPr>
          <a:xfrm>
            <a:off x="12728905" y="5913494"/>
            <a:ext cx="18433388" cy="861774"/>
          </a:xfrm>
          <a:prstGeom prst="rect">
            <a:avLst/>
          </a:prstGeom>
          <a:noFill/>
        </p:spPr>
        <p:txBody>
          <a:bodyPr wrap="square">
            <a:spAutoFit/>
          </a:bodyPr>
          <a:lstStyle/>
          <a:p>
            <a:pPr algn="ctr">
              <a:defRPr/>
            </a:pPr>
            <a:r>
              <a:rPr lang="en-US" sz="5000" dirty="0">
                <a:effectLst>
                  <a:outerShdw blurRad="50800" dist="25400" dir="5400000" algn="t" rotWithShape="0">
                    <a:schemeClr val="accent6">
                      <a:alpha val="40000"/>
                    </a:schemeClr>
                  </a:outerShdw>
                </a:effectLst>
                <a:latin typeface="Verdana" pitchFamily="34" charset="0"/>
                <a:cs typeface="Arial" pitchFamily="34" charset="0"/>
              </a:rPr>
              <a:t>Rafael Olmedo*, Javier De La Rosa**, Paul Rad**</a:t>
            </a:r>
          </a:p>
        </p:txBody>
      </p:sp>
      <p:sp>
        <p:nvSpPr>
          <p:cNvPr id="2" name="TextBox 1">
            <a:extLst>
              <a:ext uri="{FF2B5EF4-FFF2-40B4-BE49-F238E27FC236}">
                <a16:creationId xmlns:a16="http://schemas.microsoft.com/office/drawing/2014/main" id="{EC286AC7-0120-6783-9D62-E28DAF986306}"/>
              </a:ext>
            </a:extLst>
          </p:cNvPr>
          <p:cNvSpPr txBox="1"/>
          <p:nvPr/>
        </p:nvSpPr>
        <p:spPr>
          <a:xfrm>
            <a:off x="13013363" y="6789684"/>
            <a:ext cx="17864472" cy="1323439"/>
          </a:xfrm>
          <a:prstGeom prst="rect">
            <a:avLst/>
          </a:prstGeom>
          <a:noFill/>
        </p:spPr>
        <p:txBody>
          <a:bodyPr wrap="square">
            <a:spAutoFit/>
          </a:bodyPr>
          <a:lstStyle/>
          <a:p>
            <a:pPr>
              <a:defRPr/>
            </a:pPr>
            <a:r>
              <a:rPr lang="en-US" sz="4000" dirty="0">
                <a:effectLst>
                  <a:outerShdw blurRad="50800" dist="25400" dir="5400000" algn="t" rotWithShape="0">
                    <a:schemeClr val="accent6">
                      <a:alpha val="40000"/>
                    </a:schemeClr>
                  </a:outerShdw>
                </a:effectLst>
                <a:latin typeface="Verdana" pitchFamily="34" charset="0"/>
                <a:cs typeface="Arial" pitchFamily="34" charset="0"/>
              </a:rPr>
              <a:t>* Master of Applied Artificial Intelligence – Tecnológico de Monterrey</a:t>
            </a:r>
          </a:p>
          <a:p>
            <a:pPr>
              <a:defRPr/>
            </a:pPr>
            <a:r>
              <a:rPr lang="en-US" sz="4000" dirty="0">
                <a:effectLst>
                  <a:outerShdw blurRad="50800" dist="25400" dir="5400000" algn="t" rotWithShape="0">
                    <a:schemeClr val="accent6">
                      <a:alpha val="40000"/>
                    </a:schemeClr>
                  </a:outerShdw>
                </a:effectLst>
                <a:latin typeface="Verdana" pitchFamily="34" charset="0"/>
                <a:cs typeface="Arial" pitchFamily="34" charset="0"/>
              </a:rPr>
              <a:t>** School of Data Science – The University of Texas at San Antonio</a:t>
            </a:r>
          </a:p>
        </p:txBody>
      </p:sp>
      <p:pic>
        <p:nvPicPr>
          <p:cNvPr id="6" name="Picture 5" descr="A close-up of a logo&#10;&#10;AI-generated content may be incorrect.">
            <a:extLst>
              <a:ext uri="{FF2B5EF4-FFF2-40B4-BE49-F238E27FC236}">
                <a16:creationId xmlns:a16="http://schemas.microsoft.com/office/drawing/2014/main" id="{30E5E28F-8B1D-4196-50CF-39F58092D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3179" y="2047440"/>
            <a:ext cx="5450037" cy="5450037"/>
          </a:xfrm>
          <a:prstGeom prst="rect">
            <a:avLst/>
          </a:prstGeom>
        </p:spPr>
      </p:pic>
      <p:pic>
        <p:nvPicPr>
          <p:cNvPr id="8" name="Picture 7" descr="A blue and white logo&#10;&#10;AI-generated content may be incorrect.">
            <a:extLst>
              <a:ext uri="{FF2B5EF4-FFF2-40B4-BE49-F238E27FC236}">
                <a16:creationId xmlns:a16="http://schemas.microsoft.com/office/drawing/2014/main" id="{3860810B-13E2-7E56-3ABA-DA7EA5118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4573" y="2490851"/>
            <a:ext cx="4563216" cy="4563216"/>
          </a:xfrm>
          <a:prstGeom prst="rect">
            <a:avLst/>
          </a:prstGeom>
        </p:spPr>
      </p:pic>
      <p:sp>
        <p:nvSpPr>
          <p:cNvPr id="15" name="Rectangle 14">
            <a:extLst>
              <a:ext uri="{FF2B5EF4-FFF2-40B4-BE49-F238E27FC236}">
                <a16:creationId xmlns:a16="http://schemas.microsoft.com/office/drawing/2014/main" id="{0873D29B-0E20-A717-6D11-CEF4B21C4B7C}"/>
              </a:ext>
            </a:extLst>
          </p:cNvPr>
          <p:cNvSpPr/>
          <p:nvPr/>
        </p:nvSpPr>
        <p:spPr>
          <a:xfrm>
            <a:off x="11578167" y="21498039"/>
            <a:ext cx="1150738" cy="1042990"/>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Hi</a:t>
            </a:r>
          </a:p>
        </p:txBody>
      </p:sp>
      <p:sp>
        <p:nvSpPr>
          <p:cNvPr id="16" name="Rectangle 15">
            <a:extLst>
              <a:ext uri="{FF2B5EF4-FFF2-40B4-BE49-F238E27FC236}">
                <a16:creationId xmlns:a16="http://schemas.microsoft.com/office/drawing/2014/main" id="{6DE13110-2E0B-0E67-E942-D1079C23676E}"/>
              </a:ext>
            </a:extLst>
          </p:cNvPr>
          <p:cNvSpPr/>
          <p:nvPr/>
        </p:nvSpPr>
        <p:spPr>
          <a:xfrm>
            <a:off x="17751928" y="22045048"/>
            <a:ext cx="14353671" cy="1578122"/>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Hi! I hope you're having a great day. I’ll be happy to help you with the IT Service Ticket Form. To get things started, could you please provide me with your first name, last name, and birth date? Once we have that, we'll move right along with the rest of the form.</a:t>
            </a:r>
            <a:endPar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0C9680E9-FAA1-B222-6650-DB87309B94F5}"/>
              </a:ext>
            </a:extLst>
          </p:cNvPr>
          <p:cNvSpPr/>
          <p:nvPr/>
        </p:nvSpPr>
        <p:spPr>
          <a:xfrm>
            <a:off x="17736688" y="24163008"/>
            <a:ext cx="14353671" cy="1131640"/>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Great, thanks for that information, Peter! Now let’s move on to the next part. Could you please provide your email address?</a:t>
            </a:r>
            <a:endPar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EC68989E-716B-E6B1-FFD1-1101FF47EEBF}"/>
              </a:ext>
            </a:extLst>
          </p:cNvPr>
          <p:cNvSpPr/>
          <p:nvPr/>
        </p:nvSpPr>
        <p:spPr>
          <a:xfrm>
            <a:off x="11578166" y="23267754"/>
            <a:ext cx="3433232" cy="1042990"/>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Sure, Peter Jones, December 10, 1978</a:t>
            </a:r>
          </a:p>
        </p:txBody>
      </p:sp>
      <p:sp>
        <p:nvSpPr>
          <p:cNvPr id="20" name="Rectangle 19">
            <a:extLst>
              <a:ext uri="{FF2B5EF4-FFF2-40B4-BE49-F238E27FC236}">
                <a16:creationId xmlns:a16="http://schemas.microsoft.com/office/drawing/2014/main" id="{F225EBE1-DED7-3F79-5599-E694B532A125}"/>
              </a:ext>
            </a:extLst>
          </p:cNvPr>
          <p:cNvSpPr/>
          <p:nvPr/>
        </p:nvSpPr>
        <p:spPr>
          <a:xfrm>
            <a:off x="6320145" y="28667741"/>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Deepgram (STT)</a:t>
            </a:r>
          </a:p>
        </p:txBody>
      </p:sp>
      <p:sp>
        <p:nvSpPr>
          <p:cNvPr id="21" name="Rectangle 20">
            <a:extLst>
              <a:ext uri="{FF2B5EF4-FFF2-40B4-BE49-F238E27FC236}">
                <a16:creationId xmlns:a16="http://schemas.microsoft.com/office/drawing/2014/main" id="{255A3F9D-9884-D638-DD12-088DD21820C6}"/>
              </a:ext>
            </a:extLst>
          </p:cNvPr>
          <p:cNvSpPr/>
          <p:nvPr/>
        </p:nvSpPr>
        <p:spPr>
          <a:xfrm>
            <a:off x="2048792" y="26979481"/>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Twilio</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(Outbound)</a:t>
            </a:r>
          </a:p>
        </p:txBody>
      </p:sp>
      <p:sp>
        <p:nvSpPr>
          <p:cNvPr id="22" name="Rectangle 21">
            <a:extLst>
              <a:ext uri="{FF2B5EF4-FFF2-40B4-BE49-F238E27FC236}">
                <a16:creationId xmlns:a16="http://schemas.microsoft.com/office/drawing/2014/main" id="{8C4D0B5A-0B09-CEE2-B107-42CD66DF015C}"/>
              </a:ext>
            </a:extLst>
          </p:cNvPr>
          <p:cNvSpPr/>
          <p:nvPr/>
        </p:nvSpPr>
        <p:spPr>
          <a:xfrm>
            <a:off x="4191000" y="25403483"/>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User</a:t>
            </a:r>
          </a:p>
        </p:txBody>
      </p:sp>
      <p:sp>
        <p:nvSpPr>
          <p:cNvPr id="23" name="Rectangle 22">
            <a:extLst>
              <a:ext uri="{FF2B5EF4-FFF2-40B4-BE49-F238E27FC236}">
                <a16:creationId xmlns:a16="http://schemas.microsoft.com/office/drawing/2014/main" id="{7B751A68-D9CF-55B7-5F1A-D05BDEAC64A3}"/>
              </a:ext>
            </a:extLst>
          </p:cNvPr>
          <p:cNvSpPr/>
          <p:nvPr/>
        </p:nvSpPr>
        <p:spPr>
          <a:xfrm>
            <a:off x="4177937" y="30243739"/>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AI Agent</a:t>
            </a:r>
          </a:p>
        </p:txBody>
      </p:sp>
      <p:sp>
        <p:nvSpPr>
          <p:cNvPr id="24" name="Rectangle 23">
            <a:extLst>
              <a:ext uri="{FF2B5EF4-FFF2-40B4-BE49-F238E27FC236}">
                <a16:creationId xmlns:a16="http://schemas.microsoft.com/office/drawing/2014/main" id="{EBCCF974-34CA-7AF3-3575-9C3B1BD7DDDF}"/>
              </a:ext>
            </a:extLst>
          </p:cNvPr>
          <p:cNvSpPr/>
          <p:nvPr/>
        </p:nvSpPr>
        <p:spPr>
          <a:xfrm>
            <a:off x="2048792" y="28667741"/>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Deepgram</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(TTS)</a:t>
            </a:r>
          </a:p>
        </p:txBody>
      </p:sp>
      <p:sp>
        <p:nvSpPr>
          <p:cNvPr id="25" name="Rectangle 24">
            <a:extLst>
              <a:ext uri="{FF2B5EF4-FFF2-40B4-BE49-F238E27FC236}">
                <a16:creationId xmlns:a16="http://schemas.microsoft.com/office/drawing/2014/main" id="{1013E2B9-7264-D19B-7FC5-5B6AD868935A}"/>
              </a:ext>
            </a:extLst>
          </p:cNvPr>
          <p:cNvSpPr/>
          <p:nvPr/>
        </p:nvSpPr>
        <p:spPr>
          <a:xfrm>
            <a:off x="6333209" y="26979481"/>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Twilio</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(Inbound)</a:t>
            </a:r>
          </a:p>
        </p:txBody>
      </p:sp>
      <p:cxnSp>
        <p:nvCxnSpPr>
          <p:cNvPr id="28" name="Elbow Connector 27">
            <a:extLst>
              <a:ext uri="{FF2B5EF4-FFF2-40B4-BE49-F238E27FC236}">
                <a16:creationId xmlns:a16="http://schemas.microsoft.com/office/drawing/2014/main" id="{1C0F4A53-404C-59E5-CFA7-D7D43EFABBFB}"/>
              </a:ext>
            </a:extLst>
          </p:cNvPr>
          <p:cNvCxnSpPr>
            <a:stCxn id="22" idx="3"/>
            <a:endCxn id="25" idx="0"/>
          </p:cNvCxnSpPr>
          <p:nvPr/>
        </p:nvCxnSpPr>
        <p:spPr>
          <a:xfrm>
            <a:off x="6333208" y="25923220"/>
            <a:ext cx="1071105" cy="1056261"/>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3" name="Straight Arrow Connector 32">
            <a:extLst>
              <a:ext uri="{FF2B5EF4-FFF2-40B4-BE49-F238E27FC236}">
                <a16:creationId xmlns:a16="http://schemas.microsoft.com/office/drawing/2014/main" id="{0C858B63-25E5-6F80-BDAC-39E85BF4875E}"/>
              </a:ext>
            </a:extLst>
          </p:cNvPr>
          <p:cNvCxnSpPr>
            <a:stCxn id="25" idx="2"/>
            <a:endCxn id="20" idx="0"/>
          </p:cNvCxnSpPr>
          <p:nvPr/>
        </p:nvCxnSpPr>
        <p:spPr>
          <a:xfrm flipH="1">
            <a:off x="7391249" y="28018954"/>
            <a:ext cx="13064" cy="64878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Elbow Connector 33">
            <a:extLst>
              <a:ext uri="{FF2B5EF4-FFF2-40B4-BE49-F238E27FC236}">
                <a16:creationId xmlns:a16="http://schemas.microsoft.com/office/drawing/2014/main" id="{8110CB10-C093-B7F5-9467-03C209F8A6FD}"/>
              </a:ext>
            </a:extLst>
          </p:cNvPr>
          <p:cNvCxnSpPr>
            <a:cxnSpLocks/>
            <a:stCxn id="20" idx="2"/>
            <a:endCxn id="23" idx="3"/>
          </p:cNvCxnSpPr>
          <p:nvPr/>
        </p:nvCxnSpPr>
        <p:spPr>
          <a:xfrm rot="5400000">
            <a:off x="6327566" y="29699793"/>
            <a:ext cx="1056262" cy="1071104"/>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Elbow Connector 36">
            <a:extLst>
              <a:ext uri="{FF2B5EF4-FFF2-40B4-BE49-F238E27FC236}">
                <a16:creationId xmlns:a16="http://schemas.microsoft.com/office/drawing/2014/main" id="{B7F6270B-0A9B-5173-443E-7172465CF45C}"/>
              </a:ext>
            </a:extLst>
          </p:cNvPr>
          <p:cNvCxnSpPr>
            <a:cxnSpLocks/>
            <a:stCxn id="23" idx="1"/>
            <a:endCxn id="24" idx="2"/>
          </p:cNvCxnSpPr>
          <p:nvPr/>
        </p:nvCxnSpPr>
        <p:spPr>
          <a:xfrm rot="10800000">
            <a:off x="3119897" y="29707214"/>
            <a:ext cx="1058041" cy="1056262"/>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Straight Arrow Connector 39">
            <a:extLst>
              <a:ext uri="{FF2B5EF4-FFF2-40B4-BE49-F238E27FC236}">
                <a16:creationId xmlns:a16="http://schemas.microsoft.com/office/drawing/2014/main" id="{7FF12722-0F82-671F-7EB9-ABC8E234DCD8}"/>
              </a:ext>
            </a:extLst>
          </p:cNvPr>
          <p:cNvCxnSpPr>
            <a:cxnSpLocks/>
            <a:stCxn id="24" idx="0"/>
            <a:endCxn id="21" idx="2"/>
          </p:cNvCxnSpPr>
          <p:nvPr/>
        </p:nvCxnSpPr>
        <p:spPr>
          <a:xfrm flipV="1">
            <a:off x="3119896" y="28018954"/>
            <a:ext cx="0" cy="64878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3" name="Elbow Connector 42">
            <a:extLst>
              <a:ext uri="{FF2B5EF4-FFF2-40B4-BE49-F238E27FC236}">
                <a16:creationId xmlns:a16="http://schemas.microsoft.com/office/drawing/2014/main" id="{18DD3833-6350-AE0B-3522-B8A00B6C0EE9}"/>
              </a:ext>
            </a:extLst>
          </p:cNvPr>
          <p:cNvCxnSpPr>
            <a:cxnSpLocks/>
            <a:stCxn id="21" idx="0"/>
            <a:endCxn id="22" idx="1"/>
          </p:cNvCxnSpPr>
          <p:nvPr/>
        </p:nvCxnSpPr>
        <p:spPr>
          <a:xfrm rot="5400000" flipH="1" flipV="1">
            <a:off x="3127318" y="25915799"/>
            <a:ext cx="1056261" cy="1071104"/>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47" name="AutoShape 24">
            <a:extLst>
              <a:ext uri="{FF2B5EF4-FFF2-40B4-BE49-F238E27FC236}">
                <a16:creationId xmlns:a16="http://schemas.microsoft.com/office/drawing/2014/main" id="{5C2586B7-9EC1-97DB-24E8-859C545616BE}"/>
              </a:ext>
            </a:extLst>
          </p:cNvPr>
          <p:cNvSpPr>
            <a:spLocks noChangeArrowheads="1"/>
          </p:cNvSpPr>
          <p:nvPr/>
        </p:nvSpPr>
        <p:spPr bwMode="auto">
          <a:xfrm>
            <a:off x="11578166" y="20126590"/>
            <a:ext cx="20527433"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Verdana" pitchFamily="34" charset="0"/>
              </a:rPr>
              <a:t>	</a:t>
            </a:r>
            <a:r>
              <a:rPr lang="en-US" sz="3911" b="1" dirty="0">
                <a:solidFill>
                  <a:schemeClr val="bg1"/>
                </a:solidFill>
                <a:effectLst>
                  <a:outerShdw blurRad="38100" dist="38100" dir="2700000" algn="tl">
                    <a:srgbClr val="000000"/>
                  </a:outerShdw>
                </a:effectLst>
                <a:latin typeface="Verdana" pitchFamily="34" charset="0"/>
              </a:rPr>
              <a:t>Results</a:t>
            </a:r>
          </a:p>
        </p:txBody>
      </p:sp>
      <p:sp>
        <p:nvSpPr>
          <p:cNvPr id="61" name="Rectangle 60">
            <a:extLst>
              <a:ext uri="{FF2B5EF4-FFF2-40B4-BE49-F238E27FC236}">
                <a16:creationId xmlns:a16="http://schemas.microsoft.com/office/drawing/2014/main" id="{D338100A-8413-316B-D458-B663F4F920D8}"/>
              </a:ext>
            </a:extLst>
          </p:cNvPr>
          <p:cNvSpPr/>
          <p:nvPr/>
        </p:nvSpPr>
        <p:spPr>
          <a:xfrm>
            <a:off x="18082360" y="10472665"/>
            <a:ext cx="7152190" cy="8217342"/>
          </a:xfrm>
          <a:prstGeom prst="rect">
            <a:avLst/>
          </a:prstGeom>
          <a:solidFill>
            <a:srgbClr val="A6CCF7"/>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38E4EF1F-1703-F0E7-4BAC-6269B4403EFE}"/>
              </a:ext>
            </a:extLst>
          </p:cNvPr>
          <p:cNvSpPr/>
          <p:nvPr/>
        </p:nvSpPr>
        <p:spPr>
          <a:xfrm>
            <a:off x="18316832" y="11018767"/>
            <a:ext cx="6730524" cy="24662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State:</a:t>
            </a:r>
          </a:p>
          <a:p>
            <a:pPr marL="457200" indent="-457200">
              <a:buFont typeface="Arial" panose="020B0604020202020204" pitchFamily="34" charset="0"/>
              <a:buChar char="•"/>
            </a:pP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Is user’s identity verified</a:t>
            </a:r>
          </a:p>
          <a:p>
            <a:pPr marL="457200" indent="-457200">
              <a:buFont typeface="Arial" panose="020B0604020202020204" pitchFamily="34" charset="0"/>
              <a:buChar char="•"/>
            </a:pP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List of answered questions</a:t>
            </a:r>
          </a:p>
          <a:p>
            <a:pPr marL="457200" indent="-457200">
              <a:buFont typeface="Arial" panose="020B0604020202020204" pitchFamily="34" charset="0"/>
              <a:buChar char="•"/>
            </a:pP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Current question for user to answer</a:t>
            </a:r>
          </a:p>
          <a:p>
            <a:pPr marL="457200" indent="-457200">
              <a:buFont typeface="Arial" panose="020B0604020202020204" pitchFamily="34" charset="0"/>
              <a:buChar char="•"/>
            </a:pP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Next question to ask user</a:t>
            </a:r>
          </a:p>
        </p:txBody>
      </p:sp>
      <p:sp>
        <p:nvSpPr>
          <p:cNvPr id="63" name="Rectangle 62">
            <a:extLst>
              <a:ext uri="{FF2B5EF4-FFF2-40B4-BE49-F238E27FC236}">
                <a16:creationId xmlns:a16="http://schemas.microsoft.com/office/drawing/2014/main" id="{9728DDD8-E300-7C9F-41B0-4A8ADBA0F7E7}"/>
              </a:ext>
            </a:extLst>
          </p:cNvPr>
          <p:cNvSpPr/>
          <p:nvPr/>
        </p:nvSpPr>
        <p:spPr>
          <a:xfrm>
            <a:off x="18324986" y="13605177"/>
            <a:ext cx="6694655" cy="181778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Verify Identity Tool:</a:t>
            </a:r>
          </a:p>
          <a:p>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Gets the full name and birth date from the user and verifies whether they match with the database information.</a:t>
            </a:r>
          </a:p>
        </p:txBody>
      </p:sp>
      <p:sp>
        <p:nvSpPr>
          <p:cNvPr id="2240" name="Rectangle 2239">
            <a:extLst>
              <a:ext uri="{FF2B5EF4-FFF2-40B4-BE49-F238E27FC236}">
                <a16:creationId xmlns:a16="http://schemas.microsoft.com/office/drawing/2014/main" id="{DD2D45B8-7F18-A428-0B74-737496F1DBD4}"/>
              </a:ext>
            </a:extLst>
          </p:cNvPr>
          <p:cNvSpPr/>
          <p:nvPr/>
        </p:nvSpPr>
        <p:spPr>
          <a:xfrm>
            <a:off x="18316832" y="17128426"/>
            <a:ext cx="6730524" cy="13655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Submit Form Tool:</a:t>
            </a:r>
          </a:p>
          <a:p>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Submits form to a form service called Jotform.</a:t>
            </a:r>
          </a:p>
        </p:txBody>
      </p:sp>
      <p:sp>
        <p:nvSpPr>
          <p:cNvPr id="2241" name="Rectangle 2240">
            <a:extLst>
              <a:ext uri="{FF2B5EF4-FFF2-40B4-BE49-F238E27FC236}">
                <a16:creationId xmlns:a16="http://schemas.microsoft.com/office/drawing/2014/main" id="{5BFDF31D-3CCB-F983-AE58-A5D778AF0F29}"/>
              </a:ext>
            </a:extLst>
          </p:cNvPr>
          <p:cNvSpPr/>
          <p:nvPr/>
        </p:nvSpPr>
        <p:spPr>
          <a:xfrm>
            <a:off x="18297271" y="15592905"/>
            <a:ext cx="6722370" cy="13655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Add Question Tool:</a:t>
            </a:r>
          </a:p>
          <a:p>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Receives the answer to the current question and updates the </a:t>
            </a:r>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State</a:t>
            </a: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246" name="TextBox 2245">
            <a:extLst>
              <a:ext uri="{FF2B5EF4-FFF2-40B4-BE49-F238E27FC236}">
                <a16:creationId xmlns:a16="http://schemas.microsoft.com/office/drawing/2014/main" id="{02C6C97B-1E9C-3233-E0BF-53620BA74E87}"/>
              </a:ext>
            </a:extLst>
          </p:cNvPr>
          <p:cNvSpPr txBox="1"/>
          <p:nvPr/>
        </p:nvSpPr>
        <p:spPr>
          <a:xfrm>
            <a:off x="20251417" y="10472665"/>
            <a:ext cx="2814075" cy="523220"/>
          </a:xfrm>
          <a:prstGeom prst="rect">
            <a:avLst/>
          </a:prstGeom>
          <a:noFill/>
        </p:spPr>
        <p:txBody>
          <a:bodyPr wrap="square" rtlCol="0">
            <a:spAutoFit/>
          </a:bodyPr>
          <a:lstStyle/>
          <a:p>
            <a:pPr algn="ctr"/>
            <a:r>
              <a:rPr lang="en-MX" sz="2800" b="1" dirty="0">
                <a:latin typeface="Arial" panose="020B0604020202020204" pitchFamily="34" charset="0"/>
                <a:cs typeface="Arial" panose="020B0604020202020204" pitchFamily="34" charset="0"/>
              </a:rPr>
              <a:t>FormAgent</a:t>
            </a:r>
          </a:p>
        </p:txBody>
      </p:sp>
      <p:cxnSp>
        <p:nvCxnSpPr>
          <p:cNvPr id="2247" name="Elbow Connector 2246">
            <a:extLst>
              <a:ext uri="{FF2B5EF4-FFF2-40B4-BE49-F238E27FC236}">
                <a16:creationId xmlns:a16="http://schemas.microsoft.com/office/drawing/2014/main" id="{38502438-437B-6769-C94A-D9DA3C957639}"/>
              </a:ext>
            </a:extLst>
          </p:cNvPr>
          <p:cNvCxnSpPr>
            <a:cxnSpLocks/>
            <a:stCxn id="63" idx="3"/>
            <a:endCxn id="62" idx="3"/>
          </p:cNvCxnSpPr>
          <p:nvPr/>
        </p:nvCxnSpPr>
        <p:spPr>
          <a:xfrm flipV="1">
            <a:off x="25019641" y="12251876"/>
            <a:ext cx="27715" cy="2262193"/>
          </a:xfrm>
          <a:prstGeom prst="bentConnector3">
            <a:avLst>
              <a:gd name="adj1" fmla="val 242450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51" name="Elbow Connector 2250">
            <a:extLst>
              <a:ext uri="{FF2B5EF4-FFF2-40B4-BE49-F238E27FC236}">
                <a16:creationId xmlns:a16="http://schemas.microsoft.com/office/drawing/2014/main" id="{5F3E1A64-E21D-E7CC-D134-3E15AB7342FE}"/>
              </a:ext>
            </a:extLst>
          </p:cNvPr>
          <p:cNvCxnSpPr>
            <a:cxnSpLocks/>
            <a:stCxn id="2241" idx="1"/>
            <a:endCxn id="62" idx="1"/>
          </p:cNvCxnSpPr>
          <p:nvPr/>
        </p:nvCxnSpPr>
        <p:spPr>
          <a:xfrm rot="10800000" flipH="1">
            <a:off x="18297270" y="12251876"/>
            <a:ext cx="19561" cy="4023818"/>
          </a:xfrm>
          <a:prstGeom prst="bentConnector3">
            <a:avLst>
              <a:gd name="adj1" fmla="val -3973416"/>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55" name="Elbow Connector 2254">
            <a:extLst>
              <a:ext uri="{FF2B5EF4-FFF2-40B4-BE49-F238E27FC236}">
                <a16:creationId xmlns:a16="http://schemas.microsoft.com/office/drawing/2014/main" id="{C091295C-5C40-87FA-A925-87644CFEED3B}"/>
              </a:ext>
            </a:extLst>
          </p:cNvPr>
          <p:cNvCxnSpPr>
            <a:cxnSpLocks/>
          </p:cNvCxnSpPr>
          <p:nvPr/>
        </p:nvCxnSpPr>
        <p:spPr>
          <a:xfrm rot="10800000" flipH="1">
            <a:off x="18269865" y="12468908"/>
            <a:ext cx="19561" cy="4023818"/>
          </a:xfrm>
          <a:prstGeom prst="bentConnector3">
            <a:avLst>
              <a:gd name="adj1" fmla="val -10413987"/>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57" name="Elbow Connector 2256">
            <a:extLst>
              <a:ext uri="{FF2B5EF4-FFF2-40B4-BE49-F238E27FC236}">
                <a16:creationId xmlns:a16="http://schemas.microsoft.com/office/drawing/2014/main" id="{5E8832E0-73B0-34C4-40A3-BFC4DA23197C}"/>
              </a:ext>
            </a:extLst>
          </p:cNvPr>
          <p:cNvCxnSpPr>
            <a:cxnSpLocks/>
          </p:cNvCxnSpPr>
          <p:nvPr/>
        </p:nvCxnSpPr>
        <p:spPr>
          <a:xfrm rot="10800000" flipH="1">
            <a:off x="18279090" y="12683743"/>
            <a:ext cx="19561" cy="4023818"/>
          </a:xfrm>
          <a:prstGeom prst="bentConnector3">
            <a:avLst>
              <a:gd name="adj1" fmla="val -16023516"/>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59" name="Elbow Connector 2258">
            <a:extLst>
              <a:ext uri="{FF2B5EF4-FFF2-40B4-BE49-F238E27FC236}">
                <a16:creationId xmlns:a16="http://schemas.microsoft.com/office/drawing/2014/main" id="{CDF24452-72FE-2C1C-8EBD-0FF137CB54D7}"/>
              </a:ext>
            </a:extLst>
          </p:cNvPr>
          <p:cNvCxnSpPr>
            <a:cxnSpLocks/>
            <a:stCxn id="2240" idx="3"/>
            <a:endCxn id="2262" idx="2"/>
          </p:cNvCxnSpPr>
          <p:nvPr/>
        </p:nvCxnSpPr>
        <p:spPr>
          <a:xfrm flipV="1">
            <a:off x="25047356" y="13928060"/>
            <a:ext cx="2988342" cy="3883155"/>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2262" name="Rectangle 2261">
            <a:extLst>
              <a:ext uri="{FF2B5EF4-FFF2-40B4-BE49-F238E27FC236}">
                <a16:creationId xmlns:a16="http://schemas.microsoft.com/office/drawing/2014/main" id="{EA2F36E0-DCED-CF1A-BD03-F752CFDC3D3E}"/>
              </a:ext>
            </a:extLst>
          </p:cNvPr>
          <p:cNvSpPr/>
          <p:nvPr/>
        </p:nvSpPr>
        <p:spPr>
          <a:xfrm>
            <a:off x="26500561" y="12822547"/>
            <a:ext cx="3070274" cy="110551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Form Service</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(Jotform)</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ointerview xmlns="1b973d31-3774-4da0-b147-c5c4bcddf3f1" xsi:nil="true"/>
    <TaxCatchAll xmlns="70993a03-c97d-4535-9029-6811f6dade7d" xsi:nil="true"/>
    <lcf76f155ced4ddcb4097134ff3c332f xmlns="1b973d31-3774-4da0-b147-c5c4bcddf3f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7EE05FAEEAC1409A37E08D62A167CC" ma:contentTypeVersion="16" ma:contentTypeDescription="Create a new document." ma:contentTypeScope="" ma:versionID="d38f75698845d0233a434ea18f84529f">
  <xsd:schema xmlns:xsd="http://www.w3.org/2001/XMLSchema" xmlns:xs="http://www.w3.org/2001/XMLSchema" xmlns:p="http://schemas.microsoft.com/office/2006/metadata/properties" xmlns:ns2="1b973d31-3774-4da0-b147-c5c4bcddf3f1" xmlns:ns3="70993a03-c97d-4535-9029-6811f6dade7d" targetNamespace="http://schemas.microsoft.com/office/2006/metadata/properties" ma:root="true" ma:fieldsID="a74dd64343ab600dab1d05f807349ef8" ns2:_="" ns3:_="">
    <xsd:import namespace="1b973d31-3774-4da0-b147-c5c4bcddf3f1"/>
    <xsd:import namespace="70993a03-c97d-4535-9029-6811f6dade7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element ref="ns2:Tointerview"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73d31-3774-4da0-b147-c5c4bcddf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7e2460c1-68ac-49f9-8926-f1c18bc8cf18"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Tointerview" ma:index="20" nillable="true" ma:displayName="To interview" ma:format="Dropdown" ma:internalName="Tointerview">
      <xsd:simpleType>
        <xsd:restriction base="dms:Choice">
          <xsd:enumeration value="Yes"/>
          <xsd:enumeration value="No"/>
        </xsd:restriction>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0993a03-c97d-4535-9029-6811f6dade7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fe6e21cb-67ba-48d6-81e9-96b351f63d21}" ma:internalName="TaxCatchAll" ma:showField="CatchAllData" ma:web="70993a03-c97d-4535-9029-6811f6dade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BEBB12-6065-46A7-A2D8-A1BACDD0BE00}">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717299a0-e06e-45d9-84ee-5571ea7ae220"/>
    <ds:schemaRef ds:uri="http://www.w3.org/XML/1998/namespace"/>
    <ds:schemaRef ds:uri="http://purl.org/dc/terms/"/>
    <ds:schemaRef ds:uri="http://schemas.openxmlformats.org/package/2006/metadata/core-properties"/>
    <ds:schemaRef ds:uri="27262b54-1260-418a-b4d6-0ad133b5f061"/>
    <ds:schemaRef ds:uri="http://purl.org/dc/dcmitype/"/>
    <ds:schemaRef ds:uri="1b973d31-3774-4da0-b147-c5c4bcddf3f1"/>
    <ds:schemaRef ds:uri="70993a03-c97d-4535-9029-6811f6dade7d"/>
  </ds:schemaRefs>
</ds:datastoreItem>
</file>

<file path=customXml/itemProps2.xml><?xml version="1.0" encoding="utf-8"?>
<ds:datastoreItem xmlns:ds="http://schemas.openxmlformats.org/officeDocument/2006/customXml" ds:itemID="{59D0C72A-7B1C-49EC-9E13-51450835DF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973d31-3774-4da0-b147-c5c4bcddf3f1"/>
    <ds:schemaRef ds:uri="70993a03-c97d-4535-9029-6811f6dade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752171-D2AC-449D-BF8B-BB587F6BC2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3992</TotalTime>
  <Words>566</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vt:lpstr>
      <vt:lpstr>Times New Roman</vt:lpstr>
      <vt:lpstr>Verdana</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Rafael Fernando Olmedo Aguilar</cp:lastModifiedBy>
  <cp:revision>111</cp:revision>
  <dcterms:created xsi:type="dcterms:W3CDTF">2000-03-30T12:26:29Z</dcterms:created>
  <dcterms:modified xsi:type="dcterms:W3CDTF">2025-07-28T02:44:04Z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0x010100417EE05FAEEAC1409A37E08D62A167CC</vt:lpwstr>
  </property>
  <property fmtid="{D5CDD505-2E9C-101B-9397-08002B2CF9AE}" pid="3" name="MediaServiceImageTags">
    <vt:lpwstr/>
  </property>
</Properties>
</file>