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012"/>
  </p:normalViewPr>
  <p:slideViewPr>
    <p:cSldViewPr snapToGrid="0" snapToObjects="1">
      <p:cViewPr varScale="1">
        <p:scale>
          <a:sx n="117" d="100"/>
          <a:sy n="117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994B5-B351-6740-9934-CE960285B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4ABA5-A3A6-8444-9EE3-78F9D3FEAE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AC3A6-33AC-524B-B3EA-121368EB2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15D1-4BAD-0D4A-A410-34D61350B9AF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3BD56-A05F-5F46-ACF4-26E85DF57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DFE9D-7244-F642-A56B-3359BE49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0F3D-6F08-8B49-BB50-78E9FC09A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84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A039D-99ED-C948-AA5A-A3FF6F4A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7E6157-792D-114B-8302-5B516AAA8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EA5E5-8230-1042-B255-0229B1CA0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15D1-4BAD-0D4A-A410-34D61350B9AF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2B4DC-8DCF-1841-A9BE-C9AA35160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BD738-F6F7-F84E-B2D3-522A757D8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0F3D-6F08-8B49-BB50-78E9FC09A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86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B01ABF-3773-F448-A805-38B145A633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6AF1B2-C144-8B44-AF2D-857E24AE9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2AD11-DE2E-E240-BD87-12231DB2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15D1-4BAD-0D4A-A410-34D61350B9AF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D4BE6-CD13-B747-A7D6-920EA926B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834F5-565A-3B4C-8FD6-D6B78A5CC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0F3D-6F08-8B49-BB50-78E9FC09A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0AE8B-5FCF-5D41-BDAD-93F25783A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37553-D523-8049-9E80-36DB37C15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20F05-8601-4D40-827B-3CCECA3AB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15D1-4BAD-0D4A-A410-34D61350B9AF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32E4F-8CA8-F042-91A9-E9D9853D0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8DDBF-1A43-2242-99F1-3CE411AA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0F3D-6F08-8B49-BB50-78E9FC09A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88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EF203-2666-544F-BCCD-DADD15F7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AB488-BD00-3C46-B1BD-CE68D098F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78552-5A54-294F-BBC7-2A124BD7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15D1-4BAD-0D4A-A410-34D61350B9AF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AE10F-A799-174E-9759-8EABD0A0B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2D740-A4C8-F24C-8E1B-978D7098C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0F3D-6F08-8B49-BB50-78E9FC09A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69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EC425-6F96-2D4A-AB08-AF054343E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20D3D-7DCE-0049-AA47-6601B9F70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9626A3-B1DF-0B47-83C3-8DA8B68A3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A0CDE-9098-BC4A-ACC0-3678D5889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15D1-4BAD-0D4A-A410-34D61350B9AF}" type="datetimeFigureOut">
              <a:rPr lang="en-US" smtClean="0"/>
              <a:t>5/10/20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9BA8D-BCED-E445-9346-F45E1999C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D6525-BB33-9B44-953A-0BA1FCC2A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0F3D-6F08-8B49-BB50-78E9FC09A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82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C8DCF-1DE7-6348-BC9C-E37DBCF0B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81410-FFE8-6346-AB34-07B8B214B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3B37D-A8BA-1747-9DFC-F249FAE7F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BFE6D-E90A-9742-BBB5-DA405CF12F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CADE73-79EB-4C4D-920E-39506A66B8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11039F-2497-734D-91E4-A110F1B25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15D1-4BAD-0D4A-A410-34D61350B9AF}" type="datetimeFigureOut">
              <a:rPr lang="en-US" smtClean="0"/>
              <a:t>5/10/20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8268C7-6701-6241-81AF-DC822EE7B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2D9638-10CB-644E-A6FD-A45A59A5A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0F3D-6F08-8B49-BB50-78E9FC09A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45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7D424-F161-954A-B81F-CBBC3FCD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80B155-9DFF-D042-BD45-C4F975794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15D1-4BAD-0D4A-A410-34D61350B9AF}" type="datetimeFigureOut">
              <a:rPr lang="en-US" smtClean="0"/>
              <a:t>5/10/20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B1B959-796F-B54C-8AB0-7B7D2A1C6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BAB8D5-1B83-BE4C-A26F-FEBE1E360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0F3D-6F08-8B49-BB50-78E9FC09A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0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130D5F-5B09-384E-8425-F10FEBB47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15D1-4BAD-0D4A-A410-34D61350B9AF}" type="datetimeFigureOut">
              <a:rPr lang="en-US" smtClean="0"/>
              <a:t>5/10/20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F76542-AE6B-FF4B-81D8-70FF896C4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57A44-0367-3B43-8C6A-6E6E82CD6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0F3D-6F08-8B49-BB50-78E9FC09A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86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AACC6-550C-2A46-9406-090A71546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79CF3-9B07-0147-AE83-BDD9DA7CC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3198A4-B00E-0840-9AB1-9C5F82F15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64C01-FC14-BC4A-9632-684CDBADF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15D1-4BAD-0D4A-A410-34D61350B9AF}" type="datetimeFigureOut">
              <a:rPr lang="en-US" smtClean="0"/>
              <a:t>5/10/20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018FB-430D-CA43-9179-38B97A699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06AD0-7FDC-AD4D-99C0-E4D22792C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0F3D-6F08-8B49-BB50-78E9FC09A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6736A-F951-284B-92E9-2B193FBB2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579C65-A81A-F146-97ED-145CEAE545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3D308D-7FA0-5B4D-8733-AB4765FFE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3F820-FDA1-B443-8026-770371144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15D1-4BAD-0D4A-A410-34D61350B9AF}" type="datetimeFigureOut">
              <a:rPr lang="en-US" smtClean="0"/>
              <a:t>5/10/20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37B60-9B02-1D49-8BD5-B222BA3C9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BAF0A-2C4A-4647-A7C2-09EECDC8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0F3D-6F08-8B49-BB50-78E9FC09A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27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2A955E-094C-584B-B3A0-1DD0E884A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E0851-9108-8E48-BF77-947C8A2B8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4F62D-27F4-B045-BBA4-22C7DA5B9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815D1-4BAD-0D4A-A410-34D61350B9AF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8D583-32C9-5149-9082-7D8494C186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6307D-8448-F24D-9B76-36B543B759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80F3D-6F08-8B49-BB50-78E9FC09A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77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DD250-7702-B742-B35B-F675726B4F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 11-05-2020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35472F-7D85-0B4E-9EC4-48E9B8CB5B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08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86A7C-9D5F-0E43-BB68-9DB4E4739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Estimated frequency .. </a:t>
            </a:r>
          </a:p>
        </p:txBody>
      </p: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CE56EF-DABB-BF41-9B29-37190E6254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038" y="2073840"/>
            <a:ext cx="10515600" cy="2168984"/>
          </a:xfrm>
        </p:spPr>
      </p:pic>
    </p:spTree>
    <p:extLst>
      <p:ext uri="{BB962C8B-B14F-4D97-AF65-F5344CB8AC3E}">
        <p14:creationId xmlns:p14="http://schemas.microsoft.com/office/powerpoint/2010/main" val="1864374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4D3C4-686C-B445-ACB0-07FFF4A96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space </a:t>
            </a:r>
            <a:r>
              <a:rPr lang="en-US" dirty="0" err="1"/>
              <a:t>ioslide</a:t>
            </a:r>
            <a:r>
              <a:rPr lang="en-US" dirty="0"/>
              <a:t> </a:t>
            </a:r>
          </a:p>
        </p:txBody>
      </p:sp>
      <p:pic>
        <p:nvPicPr>
          <p:cNvPr id="10" name="Picture 9" descr="A picture containing bird&#10;&#10;Description automatically generated">
            <a:extLst>
              <a:ext uri="{FF2B5EF4-FFF2-40B4-BE49-F238E27FC236}">
                <a16:creationId xmlns:a16="http://schemas.microsoft.com/office/drawing/2014/main" id="{EDD7E756-8C32-D142-90E0-7E5ACD879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150" y="2108200"/>
            <a:ext cx="87376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98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939F0-BF79-DD41-B1AB-07582A286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-306387"/>
            <a:ext cx="10515600" cy="1133702"/>
          </a:xfrm>
        </p:spPr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18EC9-54E6-074E-9CB8-EF6062EBA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0743"/>
            <a:ext cx="10515600" cy="14148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Roc : </a:t>
            </a:r>
          </a:p>
          <a:p>
            <a:r>
              <a:rPr lang="en-US" sz="1600" dirty="0" err="1"/>
              <a:t>pred</a:t>
            </a:r>
            <a:r>
              <a:rPr lang="en-US" sz="1600" dirty="0"/>
              <a:t> &lt;- prediction(</a:t>
            </a:r>
            <a:r>
              <a:rPr lang="en-US" sz="1600" dirty="0" err="1"/>
              <a:t>X_selected$allele_frequency</a:t>
            </a:r>
            <a:r>
              <a:rPr lang="en-US" sz="1600" dirty="0"/>
              <a:t>, </a:t>
            </a:r>
            <a:r>
              <a:rPr lang="en-US" sz="1600" dirty="0" err="1"/>
              <a:t>X_selected$label</a:t>
            </a:r>
            <a:r>
              <a:rPr lang="en-US" sz="1600" dirty="0"/>
              <a:t>)</a:t>
            </a:r>
          </a:p>
          <a:p>
            <a:r>
              <a:rPr lang="en-US" sz="1600" dirty="0"/>
              <a:t>perf &lt;- performance(</a:t>
            </a:r>
            <a:r>
              <a:rPr lang="en-US" sz="1600" dirty="0" err="1"/>
              <a:t>pred</a:t>
            </a:r>
            <a:r>
              <a:rPr lang="en-US" sz="1600" dirty="0"/>
              <a:t>,"</a:t>
            </a:r>
            <a:r>
              <a:rPr lang="en-US" sz="1600" dirty="0" err="1"/>
              <a:t>tpr</a:t>
            </a:r>
            <a:r>
              <a:rPr lang="en-US" sz="1600" dirty="0"/>
              <a:t>","</a:t>
            </a:r>
            <a:r>
              <a:rPr lang="en-US" sz="1600" dirty="0" err="1"/>
              <a:t>fpr</a:t>
            </a:r>
            <a:r>
              <a:rPr lang="en-US" sz="1600" dirty="0"/>
              <a:t>")</a:t>
            </a:r>
          </a:p>
          <a:p>
            <a:r>
              <a:rPr lang="en-US" sz="1600" dirty="0"/>
              <a:t>plot(</a:t>
            </a:r>
            <a:r>
              <a:rPr lang="en-US" sz="1600" dirty="0" err="1"/>
              <a:t>perf,colorize</a:t>
            </a:r>
            <a:r>
              <a:rPr lang="en-US" sz="1600" dirty="0"/>
              <a:t>=TRUE, main = "</a:t>
            </a:r>
            <a:r>
              <a:rPr lang="en-US" sz="1600" dirty="0" err="1"/>
              <a:t>allele_frequency</a:t>
            </a:r>
            <a:r>
              <a:rPr lang="en-US" sz="1600" dirty="0"/>
              <a:t>")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3A3097-A861-6F41-AA16-048B683D828A}"/>
              </a:ext>
            </a:extLst>
          </p:cNvPr>
          <p:cNvSpPr txBox="1"/>
          <p:nvPr/>
        </p:nvSpPr>
        <p:spPr>
          <a:xfrm>
            <a:off x="838200" y="1841242"/>
            <a:ext cx="928687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Leave one out</a:t>
            </a:r>
          </a:p>
          <a:p>
            <a:r>
              <a:rPr lang="en-US" sz="1600" dirty="0" err="1"/>
              <a:t>Error_LogReg_merge</a:t>
            </a:r>
            <a:r>
              <a:rPr lang="en-US" sz="1600" dirty="0"/>
              <a:t> = rep(NA, times=N)</a:t>
            </a:r>
          </a:p>
          <a:p>
            <a:r>
              <a:rPr lang="en-US" sz="1600" dirty="0"/>
              <a:t>for(k in 1:N){</a:t>
            </a:r>
          </a:p>
          <a:p>
            <a:r>
              <a:rPr lang="en-US" sz="1600" dirty="0"/>
              <a:t>    print(paste('Leave one out number: ', k, '/', N, </a:t>
            </a:r>
            <a:r>
              <a:rPr lang="en-US" sz="1600" dirty="0" err="1"/>
              <a:t>sep</a:t>
            </a:r>
            <a:r>
              <a:rPr lang="en-US" sz="1600" dirty="0"/>
              <a:t>=''));</a:t>
            </a:r>
          </a:p>
          <a:p>
            <a:r>
              <a:rPr lang="en-US" sz="1600" dirty="0"/>
              <a:t>    # Extract the training and test set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X_train</a:t>
            </a:r>
            <a:r>
              <a:rPr lang="en-US" sz="1600" dirty="0"/>
              <a:t> &lt;- </a:t>
            </a:r>
            <a:r>
              <a:rPr lang="en-US" sz="1600" dirty="0" err="1"/>
              <a:t>X_selected</a:t>
            </a:r>
            <a:r>
              <a:rPr lang="en-US" sz="1600" dirty="0"/>
              <a:t>[-k,]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y_train</a:t>
            </a:r>
            <a:r>
              <a:rPr lang="en-US" sz="1600" dirty="0"/>
              <a:t> &lt;- y[-k] 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X_test</a:t>
            </a:r>
            <a:r>
              <a:rPr lang="en-US" sz="1600" dirty="0"/>
              <a:t> &lt;-   </a:t>
            </a:r>
            <a:r>
              <a:rPr lang="en-US" sz="1600" dirty="0" err="1"/>
              <a:t>X_selected</a:t>
            </a:r>
            <a:r>
              <a:rPr lang="en-US" sz="1600" dirty="0"/>
              <a:t>[k,]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y_test</a:t>
            </a:r>
            <a:r>
              <a:rPr lang="en-US" sz="1600" dirty="0"/>
              <a:t> &lt;- y[k] </a:t>
            </a:r>
          </a:p>
          <a:p>
            <a:r>
              <a:rPr lang="en-US" sz="1600" dirty="0"/>
              <a:t>    </a:t>
            </a:r>
          </a:p>
          <a:p>
            <a:r>
              <a:rPr lang="en-US" sz="1600" dirty="0"/>
              <a:t>    (</a:t>
            </a:r>
            <a:r>
              <a:rPr lang="en-US" sz="1600" dirty="0" err="1"/>
              <a:t>fmla</a:t>
            </a:r>
            <a:r>
              <a:rPr lang="en-US" sz="1600" dirty="0"/>
              <a:t> &lt;- </a:t>
            </a:r>
            <a:r>
              <a:rPr lang="en-US" sz="1600" dirty="0" err="1"/>
              <a:t>as.formula</a:t>
            </a:r>
            <a:r>
              <a:rPr lang="en-US" sz="1600" dirty="0"/>
              <a:t>(paste("</a:t>
            </a:r>
            <a:r>
              <a:rPr lang="en-US" sz="1600" dirty="0" err="1"/>
              <a:t>y_train</a:t>
            </a:r>
            <a:r>
              <a:rPr lang="en-US" sz="1600" dirty="0"/>
              <a:t> ~ ", paste(</a:t>
            </a:r>
            <a:r>
              <a:rPr lang="en-US" sz="1600" dirty="0" err="1"/>
              <a:t>attributeNames</a:t>
            </a:r>
            <a:r>
              <a:rPr lang="en-US" sz="1600" dirty="0"/>
              <a:t>, collapse= "+"))))</a:t>
            </a:r>
          </a:p>
          <a:p>
            <a:r>
              <a:rPr lang="en-US" sz="1600" dirty="0"/>
              <a:t>   </a:t>
            </a:r>
          </a:p>
          <a:p>
            <a:r>
              <a:rPr lang="en-US" sz="1600" dirty="0"/>
              <a:t>     # Fit logistic regression model to predict the response</a:t>
            </a:r>
          </a:p>
          <a:p>
            <a:r>
              <a:rPr lang="en-US" sz="1600" dirty="0"/>
              <a:t>    model = </a:t>
            </a:r>
            <a:r>
              <a:rPr lang="en-US" sz="1600" dirty="0" err="1"/>
              <a:t>glm</a:t>
            </a:r>
            <a:r>
              <a:rPr lang="en-US" sz="1600" dirty="0"/>
              <a:t>(</a:t>
            </a:r>
            <a:r>
              <a:rPr lang="en-US" sz="1600" dirty="0" err="1"/>
              <a:t>fmla,family</a:t>
            </a:r>
            <a:r>
              <a:rPr lang="en-US" sz="1600" dirty="0"/>
              <a:t>=binomial(link="logit"), data=</a:t>
            </a:r>
            <a:r>
              <a:rPr lang="en-US" sz="1600" dirty="0" err="1"/>
              <a:t>X_train</a:t>
            </a:r>
            <a:r>
              <a:rPr lang="en-US" sz="1600" dirty="0"/>
              <a:t>)</a:t>
            </a:r>
          </a:p>
          <a:p>
            <a:r>
              <a:rPr lang="en-US" sz="1600" dirty="0"/>
              <a:t>  #  model = </a:t>
            </a:r>
            <a:r>
              <a:rPr lang="en-US" sz="1600" dirty="0" err="1"/>
              <a:t>lm</a:t>
            </a:r>
            <a:r>
              <a:rPr lang="en-US" sz="1600" dirty="0"/>
              <a:t>(</a:t>
            </a:r>
            <a:r>
              <a:rPr lang="en-US" sz="1600" dirty="0" err="1"/>
              <a:t>fmla</a:t>
            </a:r>
            <a:r>
              <a:rPr lang="en-US" sz="1600" dirty="0"/>
              <a:t>, data=</a:t>
            </a:r>
            <a:r>
              <a:rPr lang="en-US" sz="1600" dirty="0" err="1"/>
              <a:t>X_train</a:t>
            </a:r>
            <a:r>
              <a:rPr lang="en-US" sz="1600" dirty="0"/>
              <a:t>)</a:t>
            </a:r>
          </a:p>
          <a:p>
            <a:r>
              <a:rPr lang="en-US" sz="1600" dirty="0"/>
              <a:t>    p = predict(model, </a:t>
            </a:r>
            <a:r>
              <a:rPr lang="en-US" sz="1600" dirty="0" err="1"/>
              <a:t>newdata</a:t>
            </a:r>
            <a:r>
              <a:rPr lang="en-US" sz="1600" dirty="0"/>
              <a:t>=</a:t>
            </a:r>
            <a:r>
              <a:rPr lang="en-US" sz="1600" dirty="0" err="1"/>
              <a:t>X_test,type</a:t>
            </a:r>
            <a:r>
              <a:rPr lang="en-US" sz="1600" dirty="0"/>
              <a:t>="response")</a:t>
            </a:r>
          </a:p>
          <a:p>
            <a:r>
              <a:rPr lang="en-US" sz="1600" dirty="0"/>
              <a:t>   </a:t>
            </a:r>
          </a:p>
          <a:p>
            <a:r>
              <a:rPr lang="en-US" sz="1600" dirty="0"/>
              <a:t>     </a:t>
            </a:r>
            <a:r>
              <a:rPr lang="en-US" sz="1600" dirty="0" err="1"/>
              <a:t>Error_LogReg_merge</a:t>
            </a:r>
            <a:r>
              <a:rPr lang="en-US" sz="1600" dirty="0"/>
              <a:t>[k] = (round(p,0)==</a:t>
            </a:r>
            <a:r>
              <a:rPr lang="en-US" sz="1600" dirty="0" err="1"/>
              <a:t>y_test</a:t>
            </a:r>
            <a:r>
              <a:rPr lang="en-US" sz="1600" dirty="0"/>
              <a:t>)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66566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254</Words>
  <Application>Microsoft Macintosh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Questions 11-05-2020</vt:lpstr>
      <vt:lpstr>Estimated frequency .. </vt:lpstr>
      <vt:lpstr>Remove space ioslide </vt:lpstr>
      <vt:lpstr>modelling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Questions 11-05-2020</dc:title>
  <dc:creator>Annie Borch</dc:creator>
  <cp:lastModifiedBy>Annie Borch</cp:lastModifiedBy>
  <cp:revision>2</cp:revision>
  <dcterms:created xsi:type="dcterms:W3CDTF">2020-05-10T18:02:21Z</dcterms:created>
  <dcterms:modified xsi:type="dcterms:W3CDTF">2020-05-10T18:11:12Z</dcterms:modified>
</cp:coreProperties>
</file>