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1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94B5-B351-6740-9934-CE960285B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4ABA5-A3A6-8444-9EE3-78F9D3FEA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C3A6-33AC-524B-B3EA-121368EB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BD56-A05F-5F46-ACF4-26E85DF5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FE9D-7244-F642-A56B-3359BE49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039D-99ED-C948-AA5A-A3FF6F4A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6157-792D-114B-8302-5B516AAA8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A5E5-8230-1042-B255-0229B1C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B4DC-8DCF-1841-A9BE-C9AA3516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D738-F6F7-F84E-B2D3-522A757D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01ABF-3773-F448-A805-38B145A6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AF1B2-C144-8B44-AF2D-857E24AE9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AD11-DE2E-E240-BD87-12231DB2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4BE6-CD13-B747-A7D6-920EA926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34F5-565A-3B4C-8FD6-D6B78A5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AE8B-5FCF-5D41-BDAD-93F2578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7553-D523-8049-9E80-36DB37C1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0F05-8601-4D40-827B-3CCECA3A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2E4F-8CA8-F042-91A9-E9D9853D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DDBF-1A43-2242-99F1-3CE411AA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8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F203-2666-544F-BCCD-DADD15F7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B488-BD00-3C46-B1BD-CE68D098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8552-5A54-294F-BBC7-2A124BD7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E10F-A799-174E-9759-8EABD0A0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D740-A4C8-F24C-8E1B-978D7098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C425-6F96-2D4A-AB08-AF054343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0D3D-7DCE-0049-AA47-6601B9F70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626A3-B1DF-0B47-83C3-8DA8B68A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A0CDE-9098-BC4A-ACC0-3678D588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9BA8D-BCED-E445-9346-F45E1999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6525-BB33-9B44-953A-0BA1FCC2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DCF-1DE7-6348-BC9C-E37DBCF0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1410-FFE8-6346-AB34-07B8B214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3B37D-A8BA-1747-9DFC-F249FAE7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BFE6D-E90A-9742-BBB5-DA405CF12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ADE73-79EB-4C4D-920E-39506A66B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1039F-2497-734D-91E4-A110F1B2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268C7-6701-6241-81AF-DC822EE7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D9638-10CB-644E-A6FD-A45A59A5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D424-F161-954A-B81F-CBBC3FCD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0B155-9DFF-D042-BD45-C4F97579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1B959-796F-B54C-8AB0-7B7D2A1C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AB8D5-1B83-BE4C-A26F-FEBE1E3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30D5F-5B09-384E-8425-F10FEBB4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76542-AE6B-FF4B-81D8-70FF896C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7A44-0367-3B43-8C6A-6E6E82CD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ACC6-550C-2A46-9406-090A7154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9CF3-9B07-0147-AE83-BDD9DA7C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198A4-B00E-0840-9AB1-9C5F82F1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4C01-FC14-BC4A-9632-684CDBAD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18FB-430D-CA43-9179-38B97A69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6AD0-7FDC-AD4D-99C0-E4D22792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736A-F951-284B-92E9-2B193FBB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79C65-A81A-F146-97ED-145CEAE54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D308D-7FA0-5B4D-8733-AB4765FF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F820-FDA1-B443-8026-77037114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7B60-9B02-1D49-8BD5-B222BA3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BAF0A-2C4A-4647-A7C2-09EECDC8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A955E-094C-584B-B3A0-1DD0E884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0851-9108-8E48-BF77-947C8A2B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F62D-27F4-B045-BBA4-22C7DA5B9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D583-32C9-5149-9082-7D8494C18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307D-8448-F24D-9B76-36B543B7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7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250-7702-B742-B35B-F675726B4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11-05-2020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5472F-7D85-0B4E-9EC4-48E9B8CB5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6A7C-9D5F-0E43-BB68-9DB4E473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frequency .. 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CE56EF-DABB-BF41-9B29-37190E62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073840"/>
            <a:ext cx="10515600" cy="2168984"/>
          </a:xfrm>
        </p:spPr>
      </p:pic>
    </p:spTree>
    <p:extLst>
      <p:ext uri="{BB962C8B-B14F-4D97-AF65-F5344CB8AC3E}">
        <p14:creationId xmlns:p14="http://schemas.microsoft.com/office/powerpoint/2010/main" val="18643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D3C4-686C-B445-ACB0-07FFF4A9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space </a:t>
            </a:r>
            <a:r>
              <a:rPr lang="en-US" dirty="0" err="1"/>
              <a:t>ioslide</a:t>
            </a:r>
            <a:r>
              <a:rPr lang="en-US" dirty="0"/>
              <a:t> </a:t>
            </a:r>
          </a:p>
        </p:txBody>
      </p:sp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EDD7E756-8C32-D142-90E0-7E5ACD87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2108200"/>
            <a:ext cx="8737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4896-4696-2A4C-9E2F-6360DFC8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  - down sampling negative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2A64431-2570-E84E-8F24-BEECDB11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19" y="1690688"/>
            <a:ext cx="6351688" cy="4351338"/>
          </a:xfrm>
        </p:spPr>
      </p:pic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54625B93-06EA-D146-972D-83353FB4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0" y="2418557"/>
            <a:ext cx="4711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5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39F0-BF79-DD41-B1AB-07582A28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-306387"/>
            <a:ext cx="10515600" cy="1133702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A3097-A861-6F41-AA16-048B683D828A}"/>
              </a:ext>
            </a:extLst>
          </p:cNvPr>
          <p:cNvSpPr txBox="1"/>
          <p:nvPr/>
        </p:nvSpPr>
        <p:spPr>
          <a:xfrm>
            <a:off x="606198" y="628233"/>
            <a:ext cx="928687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Leave one out</a:t>
            </a:r>
          </a:p>
          <a:p>
            <a:r>
              <a:rPr lang="en-US" dirty="0" err="1"/>
              <a:t>Error_LogReg_merge</a:t>
            </a:r>
            <a:r>
              <a:rPr lang="en-US" dirty="0"/>
              <a:t> = rep(NA, times=N)</a:t>
            </a:r>
          </a:p>
          <a:p>
            <a:r>
              <a:rPr lang="en-US" dirty="0"/>
              <a:t>for(k in 1:N){</a:t>
            </a:r>
          </a:p>
          <a:p>
            <a:r>
              <a:rPr lang="en-US" dirty="0"/>
              <a:t>    print(paste('Leave one out number: ', k, '/', N, </a:t>
            </a:r>
            <a:r>
              <a:rPr lang="en-US" dirty="0" err="1"/>
              <a:t>sep</a:t>
            </a:r>
            <a:r>
              <a:rPr lang="en-US" dirty="0"/>
              <a:t>=''));</a:t>
            </a:r>
          </a:p>
          <a:p>
            <a:r>
              <a:rPr lang="en-US" dirty="0"/>
              <a:t>    # Extract the training and test set</a:t>
            </a:r>
          </a:p>
          <a:p>
            <a:r>
              <a:rPr lang="en-US" dirty="0"/>
              <a:t>    </a:t>
            </a:r>
            <a:r>
              <a:rPr lang="en-US" dirty="0" err="1"/>
              <a:t>X_train</a:t>
            </a:r>
            <a:r>
              <a:rPr lang="en-US" dirty="0"/>
              <a:t> &lt;- </a:t>
            </a:r>
            <a:r>
              <a:rPr lang="en-US" dirty="0" err="1"/>
              <a:t>X_selected</a:t>
            </a:r>
            <a:r>
              <a:rPr lang="en-US" dirty="0"/>
              <a:t>[-k,]</a:t>
            </a:r>
          </a:p>
          <a:p>
            <a:r>
              <a:rPr lang="en-US" dirty="0"/>
              <a:t>    </a:t>
            </a:r>
            <a:r>
              <a:rPr lang="en-US" dirty="0" err="1"/>
              <a:t>y_train</a:t>
            </a:r>
            <a:r>
              <a:rPr lang="en-US" dirty="0"/>
              <a:t> &lt;- y[-k] </a:t>
            </a:r>
          </a:p>
          <a:p>
            <a:r>
              <a:rPr lang="en-US" dirty="0"/>
              <a:t>    </a:t>
            </a:r>
            <a:r>
              <a:rPr lang="en-US" dirty="0" err="1"/>
              <a:t>X_test</a:t>
            </a:r>
            <a:r>
              <a:rPr lang="en-US" dirty="0"/>
              <a:t> &lt;-   </a:t>
            </a:r>
            <a:r>
              <a:rPr lang="en-US" dirty="0" err="1"/>
              <a:t>X_selected</a:t>
            </a:r>
            <a:r>
              <a:rPr lang="en-US" dirty="0"/>
              <a:t>[k,]</a:t>
            </a:r>
          </a:p>
          <a:p>
            <a:r>
              <a:rPr lang="en-US" dirty="0"/>
              <a:t>    </a:t>
            </a:r>
            <a:r>
              <a:rPr lang="en-US" dirty="0" err="1"/>
              <a:t>y_test</a:t>
            </a:r>
            <a:r>
              <a:rPr lang="en-US" dirty="0"/>
              <a:t> &lt;- y[k]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fmla</a:t>
            </a:r>
            <a:r>
              <a:rPr lang="en-US" dirty="0"/>
              <a:t> &lt;- </a:t>
            </a:r>
            <a:r>
              <a:rPr lang="en-US" dirty="0" err="1"/>
              <a:t>as.formula</a:t>
            </a:r>
            <a:r>
              <a:rPr lang="en-US" dirty="0"/>
              <a:t>(paste("</a:t>
            </a:r>
            <a:r>
              <a:rPr lang="en-US" dirty="0" err="1"/>
              <a:t>y_train</a:t>
            </a:r>
            <a:r>
              <a:rPr lang="en-US" dirty="0"/>
              <a:t> ~ ", paste(</a:t>
            </a:r>
            <a:r>
              <a:rPr lang="en-US" dirty="0" err="1"/>
              <a:t>attributeNames</a:t>
            </a:r>
            <a:r>
              <a:rPr lang="en-US" dirty="0"/>
              <a:t>, collapse= "+"))))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# Fit logistic regression model to predict the response</a:t>
            </a:r>
          </a:p>
          <a:p>
            <a:r>
              <a:rPr lang="en-US" dirty="0"/>
              <a:t>    model = 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fmla,family</a:t>
            </a:r>
            <a:r>
              <a:rPr lang="en-US" dirty="0"/>
              <a:t>=binomial(link="logit"), data=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/>
              <a:t>  #  model =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fmla</a:t>
            </a:r>
            <a:r>
              <a:rPr lang="en-US" dirty="0"/>
              <a:t>, data=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/>
              <a:t>    p = predict(model, </a:t>
            </a:r>
            <a:r>
              <a:rPr lang="en-US" dirty="0" err="1"/>
              <a:t>newdata</a:t>
            </a:r>
            <a:r>
              <a:rPr lang="en-US" dirty="0"/>
              <a:t>=</a:t>
            </a:r>
            <a:r>
              <a:rPr lang="en-US" dirty="0" err="1"/>
              <a:t>X_test,type</a:t>
            </a:r>
            <a:r>
              <a:rPr lang="en-US" dirty="0"/>
              <a:t>="response")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</a:t>
            </a:r>
            <a:r>
              <a:rPr lang="en-US" dirty="0" err="1"/>
              <a:t>Error_LogReg_merge</a:t>
            </a:r>
            <a:r>
              <a:rPr lang="en-US" dirty="0"/>
              <a:t>[k] = (round(p,0)==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656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215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Questions 11-05-2020</vt:lpstr>
      <vt:lpstr>Estimated frequency .. </vt:lpstr>
      <vt:lpstr>Remove space ioslide </vt:lpstr>
      <vt:lpstr>ROC curves  - down sampling negative </vt:lpstr>
      <vt:lpstr>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11-05-2020</dc:title>
  <dc:creator>Annie Borch</dc:creator>
  <cp:lastModifiedBy>Annie Borch</cp:lastModifiedBy>
  <cp:revision>5</cp:revision>
  <dcterms:created xsi:type="dcterms:W3CDTF">2020-05-10T18:02:21Z</dcterms:created>
  <dcterms:modified xsi:type="dcterms:W3CDTF">2020-05-10T19:36:49Z</dcterms:modified>
</cp:coreProperties>
</file>