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8F2-064B-A248-9058-AB83C01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2533-AF46-EF46-9FDB-484C5CBA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ggseqlogo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0929"/>
            <a:ext cx="10515600" cy="1325563"/>
          </a:xfrm>
        </p:spPr>
        <p:txBody>
          <a:bodyPr/>
          <a:lstStyle/>
          <a:p>
            <a:r>
              <a:rPr lang="en-US" dirty="0"/>
              <a:t>Modelling ?? :/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7A1A-1B4C-A249-ABFC-B87F5BDA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9537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785D-F410-B44A-BD0B-5C09553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7D7-D5CC-164E-A73A-F6C8908F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to ignore errors in source I </a:t>
            </a:r>
            <a:r>
              <a:rPr lang="en-US" dirty="0" err="1"/>
              <a:t>Rmd</a:t>
            </a:r>
            <a:r>
              <a:rPr lang="en-US" dirty="0"/>
              <a:t> </a:t>
            </a:r>
          </a:p>
          <a:p>
            <a:r>
              <a:rPr lang="en-US" dirty="0"/>
              <a:t>Shiny – insert blank option ? </a:t>
            </a:r>
          </a:p>
          <a:p>
            <a:r>
              <a:rPr lang="en-US" dirty="0"/>
              <a:t>Do you want anything specific according to the </a:t>
            </a:r>
            <a:r>
              <a:rPr lang="en-US" dirty="0" err="1"/>
              <a:t>github</a:t>
            </a:r>
            <a:r>
              <a:rPr lang="en-US" dirty="0"/>
              <a:t> page ? </a:t>
            </a:r>
          </a:p>
          <a:p>
            <a:r>
              <a:rPr lang="en-US" dirty="0"/>
              <a:t>What to put in </a:t>
            </a:r>
            <a:r>
              <a:rPr lang="en-US"/>
              <a:t>a packages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1 project </vt:lpstr>
      <vt:lpstr>ggseqlogo</vt:lpstr>
      <vt:lpstr>Modelling ?? :/  </vt:lpstr>
      <vt:lpstr>Other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7</cp:revision>
  <dcterms:created xsi:type="dcterms:W3CDTF">2020-05-03T12:38:52Z</dcterms:created>
  <dcterms:modified xsi:type="dcterms:W3CDTF">2020-05-03T19:03:08Z</dcterms:modified>
</cp:coreProperties>
</file>