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6D4-CD5E-7242-8F4A-5F02063D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F0FA-12E5-EF46-8ECC-B0491A42F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A0D8-5177-AA46-92F7-382620B5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EEA87-4ABF-4C4E-B3E4-5776C9569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1113-2508-CA40-8D8C-5B32676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6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5AAC-4619-3B43-97C7-C046D90C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15C53-2901-2F47-BB39-5F6453298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0BAC-0E00-E64D-BEBF-4D8FD089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1177-B06A-424C-9910-816DF1F7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534B-5488-ED4E-BCF1-52279F40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8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9A6F7-D660-AA44-9322-01DE9D0EA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A4AA-CCBE-2A4F-9075-8627E823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C6F3-CAAD-414D-86E5-662E37BC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10F7B-49A1-4246-B614-681E1A02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48BEB-2B3A-AC4C-8E90-43C56FB5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45EC-6391-B148-A526-A6A6A49D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7029-A013-DC4B-BB25-6B0A4269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E6CC-8087-A049-BBB2-7B5AEB56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1B7A-312B-834F-8E56-7BCD8BEF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7BAE-BC61-C84E-B233-504C5C16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F0DC-73A9-F846-95D6-8A9C230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F32C-9406-E443-833A-BD6E369F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8A2D-CECC-E34C-9355-B849894F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AC32D-799E-FC41-86F1-6084D057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D194-F12A-9A4F-97AE-04221078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86472-BEB3-A341-AC32-5A1B86D3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7319E-EF66-9E4A-81B2-F922D9246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7C782-3044-6246-91BF-BC668CB4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428C-E2E8-0740-8B65-DDAD2EC6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62588-463C-9443-84D6-7E0A4C69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915-FB96-534B-A1FD-B0657FCB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511-E193-254A-9729-FE470EBD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4AE8-2CD1-6241-A3B3-62640DEF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B0841-7BE5-9D41-9469-C6FFB652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92E05-31FE-1E41-88A7-E662F28CC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6EE39-B864-CF41-8207-88345D89F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594D6-8ECF-3244-8A9E-1838CC1E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D73E0-3759-9546-ABD7-4C6DE5E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D64C6-7176-2847-B888-F651C003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F06-0760-D147-810A-CC1B58DD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56941-0010-CD49-BF4D-A10BD1F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37ED1-0732-764B-999D-9A3AE2C4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4B839-60E7-8642-9E71-502B0812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FE816-3492-444B-B255-F0CC408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87B38-A100-B747-9704-7BE74FD3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933B5-8DF0-F844-A8F8-B18BEE23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0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F9B8-F251-BB4D-80BD-A52ADF7F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0371-6E10-4742-83B2-5E7C66CFA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91DA3-CBC4-9D4F-B830-3AF86D761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7522F-695B-9745-B6E8-9D3545D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46796-DA0B-6A42-9037-92EB96D6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6B511-A2F1-3B4B-97B9-C478841C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E98E-6137-5249-8C5D-397C058A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069A5-20EC-A042-94C9-A557BE66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B072-5452-6344-83CD-C7A52DF2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F03B-87ED-7343-A8E2-D1B95DEF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968F-E793-0147-86FD-E907E466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3DA10-56BF-434C-ADBE-7B518A10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4CA21-9B42-AE44-9148-14282EFD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3A62-4151-8A49-A4F3-6626498E2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FA370-B321-6D48-ABFE-BBDAE768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260C1-A0BF-A64A-88BC-645205FD4A19}" type="datetimeFigureOut">
              <a:rPr lang="en-US" smtClean="0"/>
              <a:t>5/3/20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A5DB1-E4DA-5E4F-876B-B77B5B1E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DE52-C21D-FD43-9373-2699C39B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F0535-1D2C-644E-A01A-AE05F49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5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40B0-853D-9241-954D-DF2CBCC5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851B5-5AF7-6244-A683-0DBBD6176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0C97-409B-B444-8B2D-5BEF1DA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Questions…. What to do :/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E7548-58C3-4D4B-A07C-6ED715112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56243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C6A5-8BC5-9C48-B889-D462CE46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190929"/>
            <a:ext cx="10515600" cy="1325563"/>
          </a:xfrm>
        </p:spPr>
        <p:txBody>
          <a:bodyPr/>
          <a:lstStyle/>
          <a:p>
            <a:r>
              <a:rPr lang="en-US" dirty="0"/>
              <a:t>Modelling ?? :/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F7A1A-1B4C-A249-ABFC-B87F5BDA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38" y="953766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5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11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General results </vt:lpstr>
      <vt:lpstr>Questions…. What to do :/ </vt:lpstr>
      <vt:lpstr>Modelling ?? :/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Borch</dc:creator>
  <cp:lastModifiedBy>Annie Borch</cp:lastModifiedBy>
  <cp:revision>3</cp:revision>
  <dcterms:created xsi:type="dcterms:W3CDTF">2020-05-03T12:38:52Z</dcterms:created>
  <dcterms:modified xsi:type="dcterms:W3CDTF">2020-05-03T14:50:59Z</dcterms:modified>
</cp:coreProperties>
</file>