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6D4-CD5E-7242-8F4A-5F02063D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F0FA-12E5-EF46-8ECC-B0491A4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D8-5177-AA46-92F7-382620B5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A87-4ABF-4C4E-B3E4-5776C95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1113-2508-CA40-8D8C-5B32676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AAC-4619-3B43-97C7-C046D90C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5C53-2901-2F47-BB39-5F64532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BAC-0E00-E64D-BEBF-4D8FD08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1177-B06A-424C-9910-816DF1F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34B-5488-ED4E-BCF1-52279F4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A6F7-D660-AA44-9322-01DE9D0E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A4AA-CCBE-2A4F-9075-8627E823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6F3-CAAD-414D-86E5-662E37B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F7B-49A1-4246-B614-681E1A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BEB-2B3A-AC4C-8E90-43C56FB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45EC-6391-B148-A526-A6A6A4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7029-A013-DC4B-BB25-6B0A4269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6CC-8087-A049-BBB2-7B5AEB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1B7A-312B-834F-8E56-7BCD8BE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BAE-BC61-C84E-B233-504C5C1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0DC-73A9-F846-95D6-8A9C2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F32C-9406-E443-833A-BD6E369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8A2D-CECC-E34C-9355-B849894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C32D-799E-FC41-86F1-6084D0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D194-F12A-9A4F-97AE-042210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472-BEB3-A341-AC32-5A1B86D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19E-EF66-9E4A-81B2-F922D9246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782-3044-6246-91BF-BC668CB4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428C-E2E8-0740-8B65-DDAD2EC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2588-463C-9443-84D6-7E0A4C6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915-FB96-534B-A1FD-B0657FC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511-E193-254A-9729-FE470EB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AE8-2CD1-6241-A3B3-62640DE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0841-7BE5-9D41-9469-C6FFB652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E05-31FE-1E41-88A7-E662F28C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EE39-B864-CF41-8207-88345D89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4D6-8ECF-3244-8A9E-1838CC1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73E0-3759-9546-ABD7-4C6DE5E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64C6-7176-2847-B888-F651C00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F06-0760-D147-810A-CC1B58DD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56941-0010-CD49-BF4D-A10BD1F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7ED1-0732-764B-999D-9A3AE2C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B839-60E7-8642-9E71-502B081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E816-3492-444B-B255-F0CC408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7B38-A100-B747-9704-7BE74FD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33B5-8DF0-F844-A8F8-B18BEE2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9B8-F251-BB4D-80BD-A52ADF7F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371-6E10-4742-83B2-5E7C66C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1DA3-CBC4-9D4F-B830-3AF86D7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522F-695B-9745-B6E8-9D3545D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6796-DA0B-6A42-9037-92EB96D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B511-A2F1-3B4B-97B9-C478841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98E-6137-5249-8C5D-397C058A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69A5-20EC-A042-94C9-A557BE6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072-5452-6344-83CD-C7A52DF2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03B-87ED-7343-A8E2-D1B95DE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968F-E793-0147-86FD-E907E46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A10-56BF-434C-ADBE-7B518A1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CA21-9B42-AE44-9148-14282EF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3A62-4151-8A49-A4F3-6626498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A370-B321-6D48-ABFE-BBDAE768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5DB1-E4DA-5E4F-876B-B77B5B1E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E52-C21D-FD43-9373-2699C39B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5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40B0-853D-9241-954D-DF2CBCC5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51B5-5AF7-6244-A683-0DBBD61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C97-409B-B444-8B2D-5BEF1DA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Questions…. What to do :/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E7548-58C3-4D4B-A07C-6ED71511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624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6A5-8BC5-9C48-B889-D462CE46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0FA7-8AC5-174F-9976-DECB2E51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General results </vt:lpstr>
      <vt:lpstr>Questions…. What to do :/ </vt:lpstr>
      <vt:lpstr>Modelling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Borch</dc:creator>
  <cp:lastModifiedBy>Annie Borch</cp:lastModifiedBy>
  <cp:revision>2</cp:revision>
  <dcterms:created xsi:type="dcterms:W3CDTF">2020-05-03T12:38:52Z</dcterms:created>
  <dcterms:modified xsi:type="dcterms:W3CDTF">2020-05-03T12:49:08Z</dcterms:modified>
</cp:coreProperties>
</file>