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Seahwa</a:t>
            </a:r>
            <a:r>
              <a:rPr/>
              <a:t> </a:t>
            </a:r>
            <a:r>
              <a:rPr/>
              <a:t>Lee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07/05/2020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Introduction Materials and Methods Results (And) Discussion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Seahwa Lee</dc:creator>
  <cp:keywords/>
  <dcterms:created xsi:type="dcterms:W3CDTF">2020-05-07T11:46:50Z</dcterms:created>
  <dcterms:modified xsi:type="dcterms:W3CDTF">2020-05-07T11:46:50Z</dcterms:modified>
</cp:coreProperties>
</file>