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Revealing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Korea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Group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5/11/2020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South Korea during COVID-19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Brief description of the dataset</a:t>
            </a:r>
          </a:p>
          <a:p>
            <a:pPr lvl="0" marL="0" indent="0">
              <a:buNone/>
            </a:pPr>
            <a:r>
              <a:rPr/>
              <a:t>The dataset Data Science for COVID-19, with the followin structure, was retreived from Kaggle. # image from file 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Packages used</a:t>
            </a:r>
          </a:p>
          <a:p>
            <a:pPr lvl="0" marL="0" indent="0">
              <a:buNone/>
            </a:pPr>
            <a:r>
              <a:rPr/>
              <a:t>Tidyverse ——–</a:t>
            </a:r>
            <a:br/>
            <a:r>
              <a:rPr/>
              <a:t>plotly</a:t>
            </a:r>
            <a:br/>
            <a:r>
              <a:rPr/>
              <a:t>igraph</a:t>
            </a:r>
            <a:br/>
            <a:r>
              <a:rPr/>
              <a:t>viridis</a:t>
            </a:r>
            <a:br/>
            <a:r>
              <a:rPr/>
              <a:t>rgdal maptools gpclib</a:t>
            </a:r>
          </a:p>
          <a:p>
            <a:pPr lvl="0" marL="0" indent="0">
              <a:buNone/>
            </a:pPr>
            <a:r>
              <a:rPr/>
              <a:t>Table: Packages used.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nal_project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Revealing the success behind South Korea approach to COVID-19</dc:title>
  <dc:creator>Group 10</dc:creator>
  <cp:keywords/>
  <dcterms:created xsi:type="dcterms:W3CDTF">2020-05-11T07:02:08Z</dcterms:created>
  <dcterms:modified xsi:type="dcterms:W3CDTF">2020-05-11T07:02:08Z</dcterms:modified>
</cp:coreProperties>
</file>