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21198"/>
                <a:gridCol w="768947"/>
                <a:gridCol w="591097"/>
                <a:gridCol w="768947"/>
                <a:gridCol w="591097"/>
                <a:gridCol w="768947"/>
                <a:gridCol w="591097"/>
              </a:tblGrid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Biscoe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Maximum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Dream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Maximum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Torgersen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Maximum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2023-04-30T12:21:02Z</dcterms:modified>
  <cp:category/>
</cp:coreProperties>
</file>