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64408"/>
                <a:gridCol w="578583"/>
                <a:gridCol w="578583"/>
                <a:gridCol w="578583"/>
                <a:gridCol w="578583"/>
                <a:gridCol w="578583"/>
                <a:gridCol w="578583"/>
              </a:tblGrid>
              <a:tr h="472295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104E8B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Life expectancties over time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Data is courtesy of the {gapminder} R package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5366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50s-70s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50s-70s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50s-70s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80s-20s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80s-20s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80s-20s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536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1987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1997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2007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3511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Africa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784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Egypt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44.44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49.29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53.32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59.80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547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Sierra Leone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31.57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34.11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36.79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40.01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39.90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42.57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84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38.01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41.70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45.05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49.90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53.56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56.95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36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44.44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49.29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53.32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59.80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7165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536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Jamaica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84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Nicaragua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45.43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51.88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57.47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62.01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68.43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84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54.02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59.70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63.79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66.89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36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7165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799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Singapore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63.18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9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Syria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48.28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53.66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61.20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66.97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74.14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84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55.73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60.80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74.34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36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63.18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67.95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9928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Europe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536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Netherlands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76.83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84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United Kingdom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84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74.00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36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76.83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79.76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73585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Oceania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104E8B">
                        <a:alpha val="100000"/>
                      </a:srgbClr>
                    </a:solidFill>
                  </a:tcPr>
                </a:tc>
              </a:tr>
              <a:tr h="3536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Australia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76.32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81.23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536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New Zealand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74.32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77.55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841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72.85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75.32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80.72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536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Maximum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70.33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71.52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73.49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76.32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78.83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75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Source Sans Pro"/>
                          <a:cs typeface="Source Sans Pro"/>
                          <a:ea typeface="Source Sans Pro"/>
                          <a:sym typeface="Source Sans Pro"/>
                        </a:rPr>
                        <a:t>81.23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2023-08-09T10:56:13Z</dcterms:modified>
  <cp:category/>
</cp:coreProperties>
</file>