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866163"/>
                <a:gridCol w="726599"/>
                <a:gridCol w="563570"/>
                <a:gridCol w="726599"/>
                <a:gridCol w="563570"/>
                <a:gridCol w="726599"/>
                <a:gridCol w="563570"/>
              </a:tblGrid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Merriweather"/>
                          <a:cs typeface="Merriweather"/>
                          <a:ea typeface="Merriweather"/>
                          <a:sym typeface="Merriweather"/>
                        </a:rPr>
                        <a:t>Penguins in the Palmer Archipelago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{palmerpenguins}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Adelie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Chinstrap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Gentoo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 Biscoe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Maximum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 Dream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Maximum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Island:  Torgersen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Maximum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2023-05-21T07:58:41Z</dcterms:modified>
  <cp:category/>
</cp:coreProperties>
</file>