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8056"/>
                <a:gridCol w="544872"/>
                <a:gridCol w="544872"/>
                <a:gridCol w="544872"/>
                <a:gridCol w="544872"/>
                <a:gridCol w="544872"/>
                <a:gridCol w="544872"/>
              </a:tblGrid>
              <a:tr h="468114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9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4446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448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26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Africa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Egypt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44.44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0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Sierra Leone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31.57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34.11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36.79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40.01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42.57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38.01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45.05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56.95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0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44.44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26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73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Nicaragua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45.43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51.88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57.47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68.43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0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Jamaica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54.02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0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26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545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Syria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48.28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61.20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3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Singapore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55.73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0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7249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Europe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5272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Netherlands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64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United 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0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26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Oceania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5272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New Zealand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272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Australia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81.23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0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81.23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albert</cp:lastModifiedBy>
  <cp:revision>3</cp:revision>
  <dcterms:created xsi:type="dcterms:W3CDTF">2017-02-13T16:18:36Z</dcterms:created>
  <dcterms:modified xsi:type="dcterms:W3CDTF">2023-01-22T14:10:28Z</dcterms:modified>
  <cp:category/>
</cp:coreProperties>
</file>