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hyperlink" Target="NA" TargetMode="Externa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49110"/>
                <a:gridCol w="773530"/>
                <a:gridCol w="591674"/>
                <a:gridCol w="773530"/>
                <a:gridCol w="591674"/>
                <a:gridCol w="773530"/>
                <a:gridCol w="591674"/>
              </a:tblGrid>
              <a:tr h="509947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992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597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Adelie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Adelie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Chinstrap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Chinstrap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Gentoo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Gentoo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</a:tr>
              <a:tr h="36889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Year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Female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Female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Female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</a:tr>
              <a:tr h="372692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Island:  Biscoe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36889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Maximum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889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2692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Island:  Dream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36889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Maximum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889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3500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Island:  Torgersen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36889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Maximum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889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albert</cp:lastModifiedBy>
  <cp:revision>3</cp:revision>
  <dcterms:created xsi:type="dcterms:W3CDTF">2017-02-13T16:18:36Z</dcterms:created>
  <dcterms:modified xsi:type="dcterms:W3CDTF">2023-01-22T14:10:26Z</dcterms:modified>
  <cp:category/>
</cp:coreProperties>
</file>