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4408"/>
                <a:gridCol w="578583"/>
                <a:gridCol w="578583"/>
                <a:gridCol w="578583"/>
                <a:gridCol w="578583"/>
                <a:gridCol w="578583"/>
                <a:gridCol w="578583"/>
              </a:tblGrid>
              <a:tr h="457561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4386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50s-70s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50s-70s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50s-70s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80s-20s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80s-20s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80s-20s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5242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1957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1967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1977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1987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1997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2007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3511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Africa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799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Egypt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44.44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49.29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53.32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59.80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5701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Sierra Leone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31.57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34.11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36.79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40.01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39.90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42.57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9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38.01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41.70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45.05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49.90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53.56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56.95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5410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44.44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49.29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53.32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59.80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7165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Americas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542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Jamaica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9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Nicaragua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45.43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51.88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57.47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62.01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68.43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9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54.02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59.70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63.79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66.89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5410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7165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824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Singapore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63.18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157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Syria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48.28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53.66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61.20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66.97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74.14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9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55.73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60.80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66.00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74.34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5410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63.18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9928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Europe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5472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Netherlands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75.24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76.83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78.03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02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United 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75.01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9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74.00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75.92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5410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75.24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76.83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78.03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73585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Oceania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54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Australia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76.32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78.83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81.23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545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New Zealand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74.32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80.20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9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75.32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78.19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80.72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5410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76.32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78.83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81.23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davidkeyes</cp:lastModifiedBy>
  <cp:revision>3</cp:revision>
  <dcterms:created xsi:type="dcterms:W3CDTF">2017-02-13T16:18:36Z</dcterms:created>
  <dcterms:modified xsi:type="dcterms:W3CDTF">2023-09-18T13:48:43Z</dcterms:modified>
  <cp:category/>
</cp:coreProperties>
</file>