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9110"/>
                <a:gridCol w="773530"/>
                <a:gridCol w="591674"/>
                <a:gridCol w="773530"/>
                <a:gridCol w="591674"/>
                <a:gridCol w="773530"/>
                <a:gridCol w="591674"/>
              </a:tblGrid>
              <a:tr h="509947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9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Biscoe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Dream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5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Torgersen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albert</cp:lastModifiedBy>
  <cp:revision>3</cp:revision>
  <dcterms:created xsi:type="dcterms:W3CDTF">2017-02-13T16:18:36Z</dcterms:created>
  <dcterms:modified xsi:type="dcterms:W3CDTF">2023-02-13T18:43:05Z</dcterms:modified>
  <cp:category/>
</cp:coreProperties>
</file>