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66163"/>
                <a:gridCol w="726599"/>
                <a:gridCol w="563570"/>
                <a:gridCol w="726599"/>
                <a:gridCol w="563570"/>
                <a:gridCol w="726599"/>
                <a:gridCol w="563570"/>
              </a:tblGrid>
              <a:tr h="462026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49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Year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7165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Biscoe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4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159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2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34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165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Dream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4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159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2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34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Torgersen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2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159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52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3634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davidkeyes</cp:lastModifiedBy>
  <cp:revision>3</cp:revision>
  <dcterms:created xsi:type="dcterms:W3CDTF">2017-02-13T16:18:36Z</dcterms:created>
  <dcterms:modified xsi:type="dcterms:W3CDTF">2023-02-05T20:32:09Z</dcterms:modified>
  <cp:category/>
</cp:coreProperties>
</file>