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0"/>
    <p:restoredTop sz="94680"/>
  </p:normalViewPr>
  <p:slideViewPr>
    <p:cSldViewPr snapToGrid="0" snapToObjects="1">
      <p:cViewPr varScale="1">
        <p:scale>
          <a:sx n="201" d="100"/>
          <a:sy n="201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2E98-553A-DA98-5B02-E237F497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65C2-B56D-2903-97A7-D7591342A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B0D-ADE3-30B7-C71E-6A8D8BE7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91F8-F20F-11C3-7BE2-809E21BF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6380-CD12-1613-C973-AF8EB72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FFE0-8AAE-E1BB-A640-2A7FBC4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73E84-EF37-D9C6-6395-42909FDF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D657-53D6-4AEC-0D21-1FC59D46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7B54-7AE1-E3F1-510E-164B4AB7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5E5C-F119-3FF0-B8B5-C663C4DF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9F085-3ED0-2589-8511-273CE6240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660B9-801B-8CB9-4E3A-EBC3B09C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70389-162D-5DAD-0DF2-F76EB99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362C-2C74-7FB3-E428-E87CBDAD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1660-428F-6681-E164-36989131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A318-2E17-E717-086F-4096E259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DCEB-D500-9076-3EB0-5EF34294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010E-C6CC-8636-7812-E100BD88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D067-ECB9-C436-65BD-F9FD7BD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20F-B7A4-FD6E-BCA9-963B3CF6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2E36-4401-1CE9-4ECA-45B5BEC0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9DC0-2F01-DDBB-35BE-212B7766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E8585-ED8D-5C04-A623-938F10F7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C956-AE7A-3917-6709-3170BC71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6E94-9627-2D59-D1AA-33B5823C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496-4C43-3D3F-12CB-0B979073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34FF-999B-6CC7-0C9E-B0D18E349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510E8-FCB4-2CB6-626F-3E8B0070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D8D56-7753-8275-6DEC-A7DEA19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AFFC-4172-FAF9-79AD-5E4F7694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CEAA-DE93-28BB-B48B-B26FED13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C4A3-1A05-EC2E-C1A6-6E60A48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F6E5-AC7E-87DE-31F4-FA81D440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5557-63CC-0B0A-D0E3-2CCE3CFD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B72B3-BDE5-98D1-C912-CD00EDE2D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BBAAE-4E70-E359-63CE-70BAE5DC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597B5-93BD-1F1F-0567-6A382982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27F84-0618-AE21-5896-D82A42B4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1F259-1198-8C23-6F8E-DFA774AD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9DCB-A061-D6DF-EF97-EAC507FB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6C6C-2C83-A9B4-72D0-619D0FF4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7AEA7-8578-6A5F-F4EE-FCBE56B8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E8602-C575-DA94-D278-0294EF3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D3255-0F24-A1D3-2904-1091B4B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77889-6B07-7898-91C5-B5477A55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EC4CD-F62A-00C5-D827-8C1A75E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A5A8-4624-62D4-8B3C-3F5BC768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2A94-5658-13DB-A514-BD51610B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CE66E-FDF7-26BB-8325-824F65C7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65BC-BF6B-3844-184B-213D70ED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2C8E-465F-EB39-1A42-EB378A0B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33EA-DA25-75D4-7F91-B3AE2264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998-6E55-9DE7-6254-BC00E5C4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97DB6-73B7-D038-67B2-42C58DD76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71BE-5578-431A-0725-225D7D78A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73FB-DA9A-25D6-B97A-86FFD2F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7DF6-C58B-225D-EABB-D907F9CF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D7E1-5E6B-ED83-B6D1-40BA242B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F3898-A37D-E4C2-FB1B-D02CCFAB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5D501-36C6-9FBC-45A9-E9FD7419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A056-C479-961E-0022-81EE8997D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9BCC-13A2-764A-8F71-FE74FEFF96C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CC95-CB1C-B83B-0993-8F1F818C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CD0-7C53-2488-EFDD-B6BC5D897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BF66-2FB7-E44B-856A-7D8CD5F25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32FA2-D3FC-E01F-BB21-50F6C5D6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" y="1643448"/>
            <a:ext cx="3760757" cy="3244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AE9E9-4118-C0C2-94BF-82235FF1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621" y="1350309"/>
            <a:ext cx="3760758" cy="3830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015E1-DF07-5853-CB24-4253B293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97" y="1455619"/>
            <a:ext cx="3760758" cy="39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4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John Hadley</dc:creator>
  <cp:lastModifiedBy>Martin John Hadley</cp:lastModifiedBy>
  <cp:revision>1</cp:revision>
  <dcterms:created xsi:type="dcterms:W3CDTF">2022-05-12T11:34:28Z</dcterms:created>
  <dcterms:modified xsi:type="dcterms:W3CDTF">2022-05-12T13:02:52Z</dcterms:modified>
</cp:coreProperties>
</file>