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9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3ACD3F1B-1A09-49FA-AAF3-1D705A66A5AD}">
          <p14:sldIdLst>
            <p14:sldId id="260"/>
          </p14:sldIdLst>
        </p14:section>
        <p14:section name="Conteúdo" id="{C4E46107-EA07-44EE-B12D-4F6AA6F11D34}">
          <p14:sldIdLst>
            <p14:sldId id="261"/>
            <p14:sldId id="259"/>
            <p14:sldId id="257"/>
            <p14:sldId id="258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175AF-6140-4770-9178-ABEDD3E2074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CA9BD-002C-4EC7-9248-F1AAF687B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2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A9BD-002C-4EC7-9248-F1AAF687B15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4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6E2A-8D81-4485-9639-DD5ED189AC2E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6B2E-429F-49EF-9AE2-58A5B9DCEEF9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D828-C921-438D-BDAE-DE3E20282085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0D4-B7C0-41DE-A7D4-273FD3383E29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620-D002-4630-B61E-FC8650C694E7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6787-E573-4173-9435-5BC2517A3A82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2A82-6E9B-4161-90ED-3986771F90B0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73E-6895-4727-A402-47918872556C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41D-2645-4034-97CD-74B8D0AB7B39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8CAE-19D0-41D8-946D-DBBF8A70EF38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84DC-8994-4235-BE03-EAB58008ACE8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E675-0B10-4681-BBC5-A45E84558BEF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9D8C-70D3-4254-A872-68ED77439785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85-6D2A-47E1-9B9D-0A50AB1DCF37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9C8-BD75-4020-851B-420A0998EC1C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C44F-3E70-4EB2-BB19-F2220C15C9CA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A051-77C4-475B-9E44-4B412A8B981B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8595" y="2514598"/>
            <a:ext cx="8915399" cy="2262781"/>
          </a:xfrm>
        </p:spPr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38595" y="4777379"/>
            <a:ext cx="6336578" cy="1126283"/>
          </a:xfrm>
        </p:spPr>
        <p:txBody>
          <a:bodyPr/>
          <a:lstStyle/>
          <a:p>
            <a:pPr algn="r"/>
            <a:r>
              <a:rPr lang="pt-BR" dirty="0" smtClean="0"/>
              <a:t>Engenharia de Software II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73" y="620152"/>
            <a:ext cx="2309494" cy="9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1103" y="2061328"/>
            <a:ext cx="8915399" cy="1468800"/>
          </a:xfrm>
        </p:spPr>
        <p:txBody>
          <a:bodyPr/>
          <a:lstStyle/>
          <a:p>
            <a:r>
              <a:rPr lang="pt-BR" dirty="0" smtClean="0"/>
              <a:t>Grupo: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71103" y="3530128"/>
            <a:ext cx="2741324" cy="1987445"/>
          </a:xfrm>
        </p:spPr>
        <p:txBody>
          <a:bodyPr>
            <a:normAutofit/>
          </a:bodyPr>
          <a:lstStyle/>
          <a:p>
            <a:r>
              <a:rPr lang="pt-BR" dirty="0" smtClean="0"/>
              <a:t>E</a:t>
            </a:r>
            <a:r>
              <a:rPr lang="pt-BR" dirty="0"/>
              <a:t>w</a:t>
            </a:r>
            <a:r>
              <a:rPr lang="pt-BR" dirty="0" smtClean="0"/>
              <a:t>erton Leandro	  Fábio Barbosa	  Michele </a:t>
            </a:r>
            <a:r>
              <a:rPr lang="pt-BR" dirty="0" err="1" smtClean="0"/>
              <a:t>Frois</a:t>
            </a:r>
            <a:r>
              <a:rPr lang="pt-BR" dirty="0" smtClean="0"/>
              <a:t>		  Vitor </a:t>
            </a:r>
            <a:r>
              <a:rPr lang="pt-BR" dirty="0" err="1" smtClean="0"/>
              <a:t>Fabro</a:t>
            </a:r>
            <a:r>
              <a:rPr lang="pt-BR" dirty="0" smtClean="0"/>
              <a:t>		  Washington Benício	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173" y="620152"/>
            <a:ext cx="2309494" cy="9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830397" cy="3706091"/>
          </a:xfrm>
        </p:spPr>
        <p:txBody>
          <a:bodyPr>
            <a:normAutofit/>
          </a:bodyPr>
          <a:lstStyle/>
          <a:p>
            <a:r>
              <a:rPr lang="pt-BR" dirty="0" smtClean="0"/>
              <a:t>Este projeto foi desenvolvido com o intuito de proporcionar interação entre os alunos do ASD 5° semestre, bem como aplicar os conhecimentos adquiridos em sala para simular o dia a dia de uma fábrica de software. </a:t>
            </a:r>
          </a:p>
          <a:p>
            <a:endParaRPr lang="pt-BR" dirty="0"/>
          </a:p>
          <a:p>
            <a:r>
              <a:rPr lang="pt-BR" dirty="0" smtClean="0"/>
              <a:t>O Banco de Dados foi desenvolvido com base na Análise de Dados;</a:t>
            </a:r>
          </a:p>
          <a:p>
            <a:endParaRPr lang="pt-BR" dirty="0"/>
          </a:p>
          <a:p>
            <a:r>
              <a:rPr lang="pt-BR" dirty="0" smtClean="0"/>
              <a:t>O objetivo do banco de dados é de proporcionar maior confiabilidade das informações e maior organização.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2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 (Diagrama Entidade Relacionamento)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t="17234"/>
          <a:stretch/>
        </p:blipFill>
        <p:spPr bwMode="auto">
          <a:xfrm>
            <a:off x="2691244" y="2410557"/>
            <a:ext cx="8530937" cy="3823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5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 (Modelo Entidade Relacionamento)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141537"/>
            <a:ext cx="8298584" cy="425926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4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7032" y="2266759"/>
            <a:ext cx="8915399" cy="2262781"/>
          </a:xfrm>
        </p:spPr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97032" y="4639366"/>
            <a:ext cx="3146568" cy="1126283"/>
          </a:xfrm>
        </p:spPr>
        <p:txBody>
          <a:bodyPr/>
          <a:lstStyle/>
          <a:p>
            <a:pPr algn="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8283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103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Cacho</vt:lpstr>
      <vt:lpstr>BANCO DE DADOS</vt:lpstr>
      <vt:lpstr>Grupo:</vt:lpstr>
      <vt:lpstr>Introdução</vt:lpstr>
      <vt:lpstr>DER (Diagrama Entidade Relacionamento)</vt:lpstr>
      <vt:lpstr>MER (Modelo Entidade Relacionamento)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Aluno</dc:creator>
  <cp:lastModifiedBy>Aluno</cp:lastModifiedBy>
  <cp:revision>9</cp:revision>
  <dcterms:created xsi:type="dcterms:W3CDTF">2015-04-22T22:24:14Z</dcterms:created>
  <dcterms:modified xsi:type="dcterms:W3CDTF">2015-04-22T23:15:43Z</dcterms:modified>
</cp:coreProperties>
</file>