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8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7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74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8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65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9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3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4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7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4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6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08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5A67-A9FC-4632-8FAC-FCD2FB1520FE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D1DDB2-1467-4700-8956-62A06D79C7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325" y="3044327"/>
            <a:ext cx="9986994" cy="1320800"/>
          </a:xfrm>
        </p:spPr>
        <p:txBody>
          <a:bodyPr>
            <a:normAutofit/>
          </a:bodyPr>
          <a:lstStyle/>
          <a:p>
            <a:r>
              <a:rPr lang="pt-BR" b="1" dirty="0"/>
              <a:t>Sistema Acadêmico de Cadastro de Idioma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17" y="0"/>
            <a:ext cx="2594859" cy="10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Aprimorar </a:t>
            </a:r>
            <a:r>
              <a:rPr lang="pt-BR" dirty="0"/>
              <a:t>a maneira com que os usuários são cadastrados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Assegurar </a:t>
            </a:r>
            <a:r>
              <a:rPr lang="pt-BR" dirty="0"/>
              <a:t>maior confiabilidade ente cliente x cadastrado.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técnicos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Implantar um banco de dados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Implantar </a:t>
            </a:r>
            <a:r>
              <a:rPr lang="pt-BR" dirty="0"/>
              <a:t>o software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Desenvolver </a:t>
            </a:r>
            <a:r>
              <a:rPr lang="pt-BR" dirty="0"/>
              <a:t>um software utilizando as boas práticas de programação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Garantir </a:t>
            </a:r>
            <a:r>
              <a:rPr lang="pt-BR" dirty="0"/>
              <a:t>a qualidade do produto (software) ofertado.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4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caso de uso</a:t>
            </a:r>
          </a:p>
        </p:txBody>
      </p:sp>
      <p:pic>
        <p:nvPicPr>
          <p:cNvPr id="4" name="Espaço Reservado para Conteúdo 3" descr="C:\Users\Aluno\Desktop\Caso de us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619481"/>
            <a:ext cx="7523097" cy="470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27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</a:t>
            </a:r>
            <a:r>
              <a:rPr lang="pt-BR" dirty="0"/>
              <a:t>de </a:t>
            </a:r>
            <a:r>
              <a:rPr lang="pt-BR" dirty="0" smtClean="0"/>
              <a:t>classes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56" y="1276710"/>
            <a:ext cx="8648286" cy="55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22014" y="2245944"/>
            <a:ext cx="710966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Dúvidas?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Equipe de Análise</a:t>
            </a:r>
            <a:br>
              <a:rPr lang="pt-BR" dirty="0" smtClean="0"/>
            </a:br>
            <a:r>
              <a:rPr lang="pt-BR" sz="2200" dirty="0" smtClean="0"/>
              <a:t>Beatriz Souza</a:t>
            </a:r>
            <a:br>
              <a:rPr lang="pt-BR" sz="2200" dirty="0" smtClean="0"/>
            </a:br>
            <a:r>
              <a:rPr lang="pt-BR" sz="2200" dirty="0" smtClean="0"/>
              <a:t>Letícia </a:t>
            </a:r>
            <a:r>
              <a:rPr lang="pt-BR" sz="2200" dirty="0" err="1" smtClean="0"/>
              <a:t>Lanzoni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Pamela </a:t>
            </a:r>
            <a:r>
              <a:rPr lang="pt-BR" sz="2200" dirty="0" err="1" smtClean="0"/>
              <a:t>Monares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err="1" smtClean="0"/>
              <a:t>Sâmia</a:t>
            </a:r>
            <a:r>
              <a:rPr lang="pt-BR" sz="2200" dirty="0" smtClean="0"/>
              <a:t> </a:t>
            </a:r>
            <a:r>
              <a:rPr lang="pt-BR" sz="2200" dirty="0" err="1" smtClean="0"/>
              <a:t>Neres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Vitor </a:t>
            </a:r>
            <a:r>
              <a:rPr lang="pt-BR" sz="2200" dirty="0" err="1" smtClean="0"/>
              <a:t>Ciudim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045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68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Sistema Acadêmico de Cadastro de Idioma </vt:lpstr>
      <vt:lpstr>Objetivos Gerais</vt:lpstr>
      <vt:lpstr>Objetivos técnicos</vt:lpstr>
      <vt:lpstr>Diagrama de caso de uso</vt:lpstr>
      <vt:lpstr>Diagrama de classes</vt:lpstr>
      <vt:lpstr>Dúvidas?   Equipe de Análise Beatriz Souza Letícia Lanzoni Pamela Monares Sâmia Neres Vitor Ciudim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 de Cadastro de Idioma </dc:title>
  <dc:creator>Aluno</dc:creator>
  <cp:lastModifiedBy>Aluno</cp:lastModifiedBy>
  <cp:revision>5</cp:revision>
  <dcterms:created xsi:type="dcterms:W3CDTF">2015-04-22T22:59:44Z</dcterms:created>
  <dcterms:modified xsi:type="dcterms:W3CDTF">2015-04-22T23:32:08Z</dcterms:modified>
</cp:coreProperties>
</file>