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73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12EBF2-3CCF-4041-A563-8D0462CDD0DC}" type="datetimeFigureOut">
              <a:rPr lang="zh-TW" altLang="en-US" smtClean="0"/>
              <a:pPr/>
              <a:t>2013/1/23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C129A9-669D-4DFD-99CE-E03BEEEFFF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唯影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EEIT66</a:t>
            </a:r>
            <a:r>
              <a:rPr lang="zh-TW" altLang="en-US" dirty="0" smtClean="0"/>
              <a:t>期第二組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組長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李瑞彬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李安翔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林湟萬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吳亦軒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黃政憲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蕭凱迪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江俊洋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唯影網站前台架構</a:t>
            </a:r>
            <a:endParaRPr lang="zh-TW" altLang="en-US" dirty="0"/>
          </a:p>
        </p:txBody>
      </p:sp>
      <p:sp>
        <p:nvSpPr>
          <p:cNvPr id="101" name="圓角矩形 100"/>
          <p:cNvSpPr/>
          <p:nvPr/>
        </p:nvSpPr>
        <p:spPr>
          <a:xfrm>
            <a:off x="4188156" y="1563661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唯</a:t>
            </a:r>
            <a:r>
              <a:rPr lang="zh-TW" altLang="en-US" dirty="0" smtClean="0"/>
              <a:t>影 前台</a:t>
            </a:r>
            <a:endParaRPr lang="zh-TW" altLang="en-US" dirty="0"/>
          </a:p>
        </p:txBody>
      </p:sp>
      <p:sp>
        <p:nvSpPr>
          <p:cNvPr id="102" name="圓角矩形 101"/>
          <p:cNvSpPr/>
          <p:nvPr/>
        </p:nvSpPr>
        <p:spPr>
          <a:xfrm>
            <a:off x="2766398" y="2722572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會員專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103" name="圓角矩形 102"/>
          <p:cNvSpPr/>
          <p:nvPr/>
        </p:nvSpPr>
        <p:spPr>
          <a:xfrm>
            <a:off x="4290202" y="2714621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電影介紹</a:t>
            </a:r>
          </a:p>
        </p:txBody>
      </p:sp>
      <p:sp>
        <p:nvSpPr>
          <p:cNvPr id="104" name="圓角矩形 103"/>
          <p:cNvSpPr/>
          <p:nvPr/>
        </p:nvSpPr>
        <p:spPr>
          <a:xfrm>
            <a:off x="6712632" y="2706669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線上訂票</a:t>
            </a:r>
            <a:endParaRPr lang="zh-TW" altLang="en-US" sz="1400" dirty="0"/>
          </a:p>
        </p:txBody>
      </p:sp>
      <p:sp>
        <p:nvSpPr>
          <p:cNvPr id="106" name="圓角矩形 105"/>
          <p:cNvSpPr/>
          <p:nvPr/>
        </p:nvSpPr>
        <p:spPr>
          <a:xfrm>
            <a:off x="7961515" y="2706669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活動專區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1850386" y="3324183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登入</a:t>
            </a:r>
            <a:endParaRPr lang="zh-TW" altLang="en-US" sz="1400" dirty="0"/>
          </a:p>
        </p:txBody>
      </p:sp>
      <p:sp>
        <p:nvSpPr>
          <p:cNvPr id="108" name="圓角矩形 107"/>
          <p:cNvSpPr/>
          <p:nvPr/>
        </p:nvSpPr>
        <p:spPr>
          <a:xfrm>
            <a:off x="1850386" y="3938550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註冊</a:t>
            </a:r>
            <a:endParaRPr lang="zh-TW" altLang="en-US" sz="1400" dirty="0"/>
          </a:p>
        </p:txBody>
      </p:sp>
      <p:sp>
        <p:nvSpPr>
          <p:cNvPr id="109" name="圓角矩形 108"/>
          <p:cNvSpPr/>
          <p:nvPr/>
        </p:nvSpPr>
        <p:spPr>
          <a:xfrm>
            <a:off x="3133113" y="3313140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維護會員資料</a:t>
            </a:r>
          </a:p>
        </p:txBody>
      </p:sp>
      <p:sp>
        <p:nvSpPr>
          <p:cNvPr id="110" name="圓角矩形 109"/>
          <p:cNvSpPr/>
          <p:nvPr/>
        </p:nvSpPr>
        <p:spPr>
          <a:xfrm>
            <a:off x="3133113" y="3927506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查詢訂票資訊</a:t>
            </a:r>
            <a:endParaRPr lang="zh-TW" altLang="en-US" sz="1000" dirty="0"/>
          </a:p>
        </p:txBody>
      </p:sp>
      <p:sp>
        <p:nvSpPr>
          <p:cNvPr id="111" name="圓角矩形 110"/>
          <p:cNvSpPr/>
          <p:nvPr/>
        </p:nvSpPr>
        <p:spPr>
          <a:xfrm>
            <a:off x="1850386" y="4552917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查詢</a:t>
            </a:r>
            <a:r>
              <a:rPr lang="zh-TW" altLang="en-US" sz="1200" dirty="0"/>
              <a:t>密碼</a:t>
            </a:r>
          </a:p>
        </p:txBody>
      </p:sp>
      <p:sp>
        <p:nvSpPr>
          <p:cNvPr id="112" name="圓角矩形 111"/>
          <p:cNvSpPr/>
          <p:nvPr/>
        </p:nvSpPr>
        <p:spPr>
          <a:xfrm>
            <a:off x="4575954" y="3286125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熱映中</a:t>
            </a:r>
          </a:p>
        </p:txBody>
      </p:sp>
      <p:sp>
        <p:nvSpPr>
          <p:cNvPr id="113" name="圓角矩形 112"/>
          <p:cNvSpPr/>
          <p:nvPr/>
        </p:nvSpPr>
        <p:spPr>
          <a:xfrm>
            <a:off x="4575954" y="3929067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即將上映</a:t>
            </a:r>
            <a:endParaRPr lang="zh-TW" altLang="en-US" sz="1200" dirty="0"/>
          </a:p>
        </p:txBody>
      </p:sp>
      <p:sp>
        <p:nvSpPr>
          <p:cNvPr id="114" name="圓角矩形 113"/>
          <p:cNvSpPr/>
          <p:nvPr/>
        </p:nvSpPr>
        <p:spPr>
          <a:xfrm>
            <a:off x="5445900" y="2714621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廳院介紹</a:t>
            </a:r>
            <a:endParaRPr lang="zh-TW" altLang="en-US" sz="1400" dirty="0"/>
          </a:p>
        </p:txBody>
      </p:sp>
      <p:sp>
        <p:nvSpPr>
          <p:cNvPr id="117" name="圓角矩形 116"/>
          <p:cNvSpPr/>
          <p:nvPr/>
        </p:nvSpPr>
        <p:spPr>
          <a:xfrm>
            <a:off x="5731652" y="3315315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IMAX</a:t>
            </a:r>
            <a:endParaRPr lang="zh-TW" altLang="en-US" sz="1200" dirty="0"/>
          </a:p>
        </p:txBody>
      </p:sp>
      <p:sp>
        <p:nvSpPr>
          <p:cNvPr id="118" name="圓角矩形 117"/>
          <p:cNvSpPr/>
          <p:nvPr/>
        </p:nvSpPr>
        <p:spPr>
          <a:xfrm>
            <a:off x="5731652" y="3886819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3D</a:t>
            </a:r>
            <a:r>
              <a:rPr lang="zh-TW" altLang="en-US" sz="1100" dirty="0" smtClean="0"/>
              <a:t>數位</a:t>
            </a:r>
            <a:endParaRPr lang="zh-TW" altLang="en-US" sz="1100" dirty="0"/>
          </a:p>
        </p:txBody>
      </p:sp>
      <p:sp>
        <p:nvSpPr>
          <p:cNvPr id="119" name="圓角矩形 118"/>
          <p:cNvSpPr/>
          <p:nvPr/>
        </p:nvSpPr>
        <p:spPr>
          <a:xfrm>
            <a:off x="8175829" y="3314462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最新消息</a:t>
            </a:r>
            <a:endParaRPr lang="zh-TW" altLang="en-US" sz="1200" dirty="0"/>
          </a:p>
        </p:txBody>
      </p:sp>
      <p:sp>
        <p:nvSpPr>
          <p:cNvPr id="120" name="圓角矩形 119"/>
          <p:cNvSpPr/>
          <p:nvPr/>
        </p:nvSpPr>
        <p:spPr>
          <a:xfrm>
            <a:off x="8175829" y="3885966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活動訊息</a:t>
            </a:r>
            <a:endParaRPr lang="zh-TW" altLang="en-US" sz="1200" dirty="0"/>
          </a:p>
        </p:txBody>
      </p:sp>
      <p:cxnSp>
        <p:nvCxnSpPr>
          <p:cNvPr id="121" name="直線接點 120"/>
          <p:cNvCxnSpPr/>
          <p:nvPr/>
        </p:nvCxnSpPr>
        <p:spPr>
          <a:xfrm flipV="1">
            <a:off x="2043485" y="2501895"/>
            <a:ext cx="6386167" cy="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01" idx="2"/>
          </p:cNvCxnSpPr>
          <p:nvPr/>
        </p:nvCxnSpPr>
        <p:spPr>
          <a:xfrm rot="5400000">
            <a:off x="5081131" y="2349479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02" idx="0"/>
          </p:cNvCxnSpPr>
          <p:nvPr/>
        </p:nvCxnSpPr>
        <p:spPr>
          <a:xfrm rot="5400000" flipH="1" flipV="1">
            <a:off x="3130308" y="2616704"/>
            <a:ext cx="209959" cy="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06" idx="0"/>
          </p:cNvCxnSpPr>
          <p:nvPr/>
        </p:nvCxnSpPr>
        <p:spPr>
          <a:xfrm rot="16200000" flipV="1">
            <a:off x="8324094" y="2601248"/>
            <a:ext cx="209545" cy="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03" idx="0"/>
          </p:cNvCxnSpPr>
          <p:nvPr/>
        </p:nvCxnSpPr>
        <p:spPr>
          <a:xfrm rot="5400000" flipH="1" flipV="1">
            <a:off x="4659510" y="2611305"/>
            <a:ext cx="202008" cy="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04" idx="0"/>
          </p:cNvCxnSpPr>
          <p:nvPr/>
        </p:nvCxnSpPr>
        <p:spPr>
          <a:xfrm rot="16200000" flipV="1">
            <a:off x="7083302" y="2609338"/>
            <a:ext cx="194057" cy="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4" idx="0"/>
          </p:cNvCxnSpPr>
          <p:nvPr/>
        </p:nvCxnSpPr>
        <p:spPr>
          <a:xfrm rot="5400000" flipH="1" flipV="1">
            <a:off x="5813830" y="2612683"/>
            <a:ext cx="202008" cy="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>
            <a:off x="3910896" y="3588225"/>
            <a:ext cx="1040185" cy="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>
            <a:off x="5095071" y="3567008"/>
            <a:ext cx="988903" cy="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>
            <a:off x="7528756" y="3568943"/>
            <a:ext cx="1009282" cy="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>
            <a:off x="2096814" y="3885968"/>
            <a:ext cx="1618669" cy="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10320000">
            <a:off x="1636438" y="3466778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10320000">
            <a:off x="1636438" y="4081145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10200000">
            <a:off x="1636438" y="4695512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11400000" flipV="1">
            <a:off x="2919165" y="3462877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10320000">
            <a:off x="2919165" y="4070102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113" idx="1"/>
          </p:cNvCxnSpPr>
          <p:nvPr/>
        </p:nvCxnSpPr>
        <p:spPr>
          <a:xfrm>
            <a:off x="4432920" y="4106386"/>
            <a:ext cx="143034" cy="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112" idx="1"/>
          </p:cNvCxnSpPr>
          <p:nvPr/>
        </p:nvCxnSpPr>
        <p:spPr>
          <a:xfrm rot="10800000" flipV="1">
            <a:off x="4432920" y="3464719"/>
            <a:ext cx="143034" cy="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>
            <a:stCxn id="117" idx="1"/>
          </p:cNvCxnSpPr>
          <p:nvPr/>
        </p:nvCxnSpPr>
        <p:spPr>
          <a:xfrm rot="10800000" flipV="1">
            <a:off x="5589474" y="3493910"/>
            <a:ext cx="142179" cy="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118" idx="1"/>
          </p:cNvCxnSpPr>
          <p:nvPr/>
        </p:nvCxnSpPr>
        <p:spPr>
          <a:xfrm rot="10800000" flipV="1">
            <a:off x="5589474" y="4065414"/>
            <a:ext cx="142179" cy="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120" idx="1"/>
          </p:cNvCxnSpPr>
          <p:nvPr/>
        </p:nvCxnSpPr>
        <p:spPr>
          <a:xfrm rot="10800000" flipV="1">
            <a:off x="8035647" y="4064561"/>
            <a:ext cx="140182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>
            <a:stCxn id="119" idx="1"/>
          </p:cNvCxnSpPr>
          <p:nvPr/>
        </p:nvCxnSpPr>
        <p:spPr>
          <a:xfrm rot="10800000">
            <a:off x="8035647" y="3492575"/>
            <a:ext cx="140182" cy="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1567076" y="2731849"/>
            <a:ext cx="93600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帳號區</a:t>
            </a:r>
            <a:endParaRPr lang="zh-TW" altLang="en-US" sz="1400" dirty="0"/>
          </a:p>
        </p:txBody>
      </p:sp>
      <p:cxnSp>
        <p:nvCxnSpPr>
          <p:cNvPr id="66" name="直線接點 65"/>
          <p:cNvCxnSpPr>
            <a:stCxn id="65" idx="0"/>
          </p:cNvCxnSpPr>
          <p:nvPr/>
        </p:nvCxnSpPr>
        <p:spPr>
          <a:xfrm rot="5400000" flipH="1" flipV="1">
            <a:off x="1930986" y="2625981"/>
            <a:ext cx="209959" cy="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16200000" flipH="1">
            <a:off x="834883" y="3896138"/>
            <a:ext cx="1614115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3126486" y="4541082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取消訂票</a:t>
            </a:r>
            <a:endParaRPr lang="zh-TW" altLang="en-US" sz="1200" dirty="0"/>
          </a:p>
        </p:txBody>
      </p:sp>
      <p:cxnSp>
        <p:nvCxnSpPr>
          <p:cNvPr id="73" name="直線接點 72"/>
          <p:cNvCxnSpPr/>
          <p:nvPr/>
        </p:nvCxnSpPr>
        <p:spPr>
          <a:xfrm rot="10320000">
            <a:off x="2904587" y="4683678"/>
            <a:ext cx="214314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唯影網站後台架構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500430" y="1571612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唯</a:t>
            </a:r>
            <a:r>
              <a:rPr lang="zh-TW" altLang="en-US" dirty="0" smtClean="0"/>
              <a:t>影 後台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146070" y="2751196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登入</a:t>
            </a:r>
            <a:endParaRPr lang="zh-TW" altLang="en-US" sz="1400" dirty="0"/>
          </a:p>
        </p:txBody>
      </p:sp>
      <p:sp>
        <p:nvSpPr>
          <p:cNvPr id="11" name="圓角矩形 10"/>
          <p:cNvSpPr/>
          <p:nvPr/>
        </p:nvSpPr>
        <p:spPr>
          <a:xfrm>
            <a:off x="3836436" y="2722900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電影資訊管理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6343992" y="2722900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活動資訊管理</a:t>
            </a:r>
            <a:endParaRPr lang="zh-TW" altLang="en-US" sz="1200" dirty="0"/>
          </a:p>
        </p:txBody>
      </p:sp>
      <p:sp>
        <p:nvSpPr>
          <p:cNvPr id="20" name="圓角矩形 19"/>
          <p:cNvSpPr/>
          <p:nvPr/>
        </p:nvSpPr>
        <p:spPr>
          <a:xfrm>
            <a:off x="4122188" y="3294404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影片資訊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4122188" y="3937346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檔期管理</a:t>
            </a:r>
            <a:endParaRPr lang="zh-TW" altLang="en-US" sz="1200" dirty="0"/>
          </a:p>
        </p:txBody>
      </p:sp>
      <p:sp>
        <p:nvSpPr>
          <p:cNvPr id="22" name="圓角矩形 21"/>
          <p:cNvSpPr/>
          <p:nvPr/>
        </p:nvSpPr>
        <p:spPr>
          <a:xfrm>
            <a:off x="5088500" y="2722900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廳院管理</a:t>
            </a:r>
            <a:endParaRPr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6558306" y="3330693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最新消息</a:t>
            </a:r>
            <a:endParaRPr lang="zh-TW" altLang="en-US" sz="1200" dirty="0"/>
          </a:p>
        </p:txBody>
      </p:sp>
      <p:sp>
        <p:nvSpPr>
          <p:cNvPr id="28" name="圓角矩形 27"/>
          <p:cNvSpPr/>
          <p:nvPr/>
        </p:nvSpPr>
        <p:spPr>
          <a:xfrm>
            <a:off x="6558306" y="3902197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活動訊息</a:t>
            </a:r>
            <a:endParaRPr lang="zh-TW" altLang="en-US" sz="1200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1708150" y="2495550"/>
            <a:ext cx="6470345" cy="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4429124" y="235743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</p:cNvCxnSpPr>
          <p:nvPr/>
        </p:nvCxnSpPr>
        <p:spPr>
          <a:xfrm rot="5400000" flipH="1" flipV="1">
            <a:off x="1591389" y="2621735"/>
            <a:ext cx="255646" cy="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4" idx="0"/>
          </p:cNvCxnSpPr>
          <p:nvPr/>
        </p:nvCxnSpPr>
        <p:spPr>
          <a:xfrm rot="5400000" flipH="1" flipV="1">
            <a:off x="6808339" y="26157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1" idx="0"/>
          </p:cNvCxnSpPr>
          <p:nvPr/>
        </p:nvCxnSpPr>
        <p:spPr>
          <a:xfrm rot="5400000" flipH="1" flipV="1">
            <a:off x="4300783" y="26157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0"/>
          </p:cNvCxnSpPr>
          <p:nvPr/>
        </p:nvCxnSpPr>
        <p:spPr>
          <a:xfrm rot="5400000" flipH="1" flipV="1">
            <a:off x="5552847" y="26157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3457130" y="3596504"/>
            <a:ext cx="1040185" cy="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>
            <a:off x="5913779" y="3580607"/>
            <a:ext cx="1002170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endCxn id="21" idx="1"/>
          </p:cNvCxnSpPr>
          <p:nvPr/>
        </p:nvCxnSpPr>
        <p:spPr>
          <a:xfrm>
            <a:off x="3979154" y="4114665"/>
            <a:ext cx="143034" cy="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20" idx="1"/>
          </p:cNvCxnSpPr>
          <p:nvPr/>
        </p:nvCxnSpPr>
        <p:spPr>
          <a:xfrm rot="10800000" flipV="1">
            <a:off x="3979154" y="3472998"/>
            <a:ext cx="143034" cy="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8" idx="1"/>
          </p:cNvCxnSpPr>
          <p:nvPr/>
        </p:nvCxnSpPr>
        <p:spPr>
          <a:xfrm rot="10800000" flipV="1">
            <a:off x="6418124" y="4080792"/>
            <a:ext cx="140182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7" idx="1"/>
          </p:cNvCxnSpPr>
          <p:nvPr/>
        </p:nvCxnSpPr>
        <p:spPr>
          <a:xfrm rot="10800000">
            <a:off x="6418124" y="3508806"/>
            <a:ext cx="140182" cy="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圓角矩形 60"/>
          <p:cNvSpPr/>
          <p:nvPr/>
        </p:nvSpPr>
        <p:spPr>
          <a:xfrm>
            <a:off x="7615617" y="2714366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票務管理</a:t>
            </a:r>
            <a:endParaRPr lang="zh-TW" altLang="en-US" sz="1200" dirty="0"/>
          </a:p>
        </p:txBody>
      </p:sp>
      <p:cxnSp>
        <p:nvCxnSpPr>
          <p:cNvPr id="62" name="直線接點 61"/>
          <p:cNvCxnSpPr/>
          <p:nvPr/>
        </p:nvCxnSpPr>
        <p:spPr>
          <a:xfrm rot="5400000" flipH="1" flipV="1">
            <a:off x="8065307" y="259989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7895769" y="3336790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查詢訂票</a:t>
            </a:r>
          </a:p>
        </p:txBody>
      </p:sp>
      <p:cxnSp>
        <p:nvCxnSpPr>
          <p:cNvPr id="65" name="直線接點 64"/>
          <p:cNvCxnSpPr>
            <a:stCxn id="64" idx="1"/>
          </p:cNvCxnSpPr>
          <p:nvPr/>
        </p:nvCxnSpPr>
        <p:spPr>
          <a:xfrm rot="10800000">
            <a:off x="7755587" y="3514903"/>
            <a:ext cx="140182" cy="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rot="5400000">
            <a:off x="6949066" y="3886708"/>
            <a:ext cx="1603876" cy="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889165" y="4504022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列印電影票</a:t>
            </a:r>
          </a:p>
        </p:txBody>
      </p:sp>
      <p:cxnSp>
        <p:nvCxnSpPr>
          <p:cNvPr id="70" name="直線接點 69"/>
          <p:cNvCxnSpPr>
            <a:stCxn id="69" idx="1"/>
          </p:cNvCxnSpPr>
          <p:nvPr/>
        </p:nvCxnSpPr>
        <p:spPr>
          <a:xfrm rot="10800000">
            <a:off x="7748983" y="4682135"/>
            <a:ext cx="140182" cy="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2467222" y="2735346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帳號管理</a:t>
            </a:r>
            <a:endParaRPr lang="zh-TW" altLang="en-US" sz="1100" dirty="0"/>
          </a:p>
        </p:txBody>
      </p:sp>
      <p:cxnSp>
        <p:nvCxnSpPr>
          <p:cNvPr id="77" name="直線接點 76"/>
          <p:cNvCxnSpPr>
            <a:stCxn id="76" idx="0"/>
          </p:cNvCxnSpPr>
          <p:nvPr/>
        </p:nvCxnSpPr>
        <p:spPr>
          <a:xfrm rot="5400000" flipH="1" flipV="1">
            <a:off x="2931569" y="262818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2730029" y="3937824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/>
              <a:t>會員資訊維護</a:t>
            </a:r>
            <a:endParaRPr lang="zh-TW" altLang="en-US" sz="900" dirty="0"/>
          </a:p>
        </p:txBody>
      </p:sp>
      <p:cxnSp>
        <p:nvCxnSpPr>
          <p:cNvPr id="80" name="直線接點 79"/>
          <p:cNvCxnSpPr/>
          <p:nvPr/>
        </p:nvCxnSpPr>
        <p:spPr>
          <a:xfrm rot="10800000">
            <a:off x="2590801" y="4121150"/>
            <a:ext cx="143977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82"/>
          <p:cNvSpPr/>
          <p:nvPr/>
        </p:nvSpPr>
        <p:spPr>
          <a:xfrm>
            <a:off x="2729775" y="3341179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/>
              <a:t>內部帳號維護</a:t>
            </a:r>
            <a:endParaRPr lang="zh-TW" altLang="en-US" sz="900" dirty="0"/>
          </a:p>
        </p:txBody>
      </p:sp>
      <p:cxnSp>
        <p:nvCxnSpPr>
          <p:cNvPr id="84" name="直線接點 83"/>
          <p:cNvCxnSpPr/>
          <p:nvPr/>
        </p:nvCxnSpPr>
        <p:spPr>
          <a:xfrm rot="16200000" flipH="1">
            <a:off x="2068446" y="3605755"/>
            <a:ext cx="1048293" cy="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rot="10800000">
            <a:off x="2587518" y="3498862"/>
            <a:ext cx="124085" cy="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5366788" y="3294404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廳院資料管理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5366788" y="3937346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座位表管理</a:t>
            </a:r>
            <a:endParaRPr lang="zh-TW" altLang="en-US" sz="1000" dirty="0"/>
          </a:p>
        </p:txBody>
      </p:sp>
      <p:cxnSp>
        <p:nvCxnSpPr>
          <p:cNvPr id="99" name="直線接點 98"/>
          <p:cNvCxnSpPr/>
          <p:nvPr/>
        </p:nvCxnSpPr>
        <p:spPr>
          <a:xfrm rot="5400000">
            <a:off x="4701730" y="3596504"/>
            <a:ext cx="1040185" cy="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endCxn id="98" idx="1"/>
          </p:cNvCxnSpPr>
          <p:nvPr/>
        </p:nvCxnSpPr>
        <p:spPr>
          <a:xfrm>
            <a:off x="5223754" y="4114665"/>
            <a:ext cx="143034" cy="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97" idx="1"/>
          </p:cNvCxnSpPr>
          <p:nvPr/>
        </p:nvCxnSpPr>
        <p:spPr>
          <a:xfrm rot="10800000" flipV="1">
            <a:off x="5223754" y="3472998"/>
            <a:ext cx="143034" cy="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圓角矩形 102"/>
          <p:cNvSpPr/>
          <p:nvPr/>
        </p:nvSpPr>
        <p:spPr>
          <a:xfrm>
            <a:off x="7883069" y="3895590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現場訂票</a:t>
            </a:r>
            <a:endParaRPr lang="zh-TW" altLang="en-US" sz="1000" dirty="0"/>
          </a:p>
        </p:txBody>
      </p:sp>
      <p:cxnSp>
        <p:nvCxnSpPr>
          <p:cNvPr id="104" name="直線接點 103"/>
          <p:cNvCxnSpPr>
            <a:stCxn id="103" idx="1"/>
          </p:cNvCxnSpPr>
          <p:nvPr/>
        </p:nvCxnSpPr>
        <p:spPr>
          <a:xfrm rot="10800000">
            <a:off x="7742887" y="4073703"/>
            <a:ext cx="140182" cy="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Diagram</a:t>
            </a:r>
            <a:endParaRPr lang="zh-TW" altLang="en-US" dirty="0"/>
          </a:p>
        </p:txBody>
      </p:sp>
      <p:pic>
        <p:nvPicPr>
          <p:cNvPr id="7" name="圖片 6" descr="唯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98" y="1217663"/>
            <a:ext cx="7553739" cy="5521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 Diagram</a:t>
            </a:r>
            <a:endParaRPr lang="zh-TW" altLang="en-US" dirty="0"/>
          </a:p>
        </p:txBody>
      </p:sp>
      <p:pic>
        <p:nvPicPr>
          <p:cNvPr id="5" name="圖片 4" descr="訂購電影票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88" y="1264840"/>
            <a:ext cx="4174436" cy="52433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661</TotalTime>
  <Words>132</Words>
  <Application>Microsoft Office PowerPoint</Application>
  <PresentationFormat>如螢幕大小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唯影</vt:lpstr>
      <vt:lpstr>成員</vt:lpstr>
      <vt:lpstr>唯影網站前台架構</vt:lpstr>
      <vt:lpstr>唯影網站後台架構</vt:lpstr>
      <vt:lpstr>Use Case Diagram</vt:lpstr>
      <vt:lpstr>Activity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54</cp:revision>
  <dcterms:created xsi:type="dcterms:W3CDTF">2013-01-22T09:27:42Z</dcterms:created>
  <dcterms:modified xsi:type="dcterms:W3CDTF">2013-01-23T10:16:19Z</dcterms:modified>
</cp:coreProperties>
</file>