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92000" y="2066400"/>
            <a:ext cx="84240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0000"/>
                </a:solidFill>
                <a:latin typeface="Cambria"/>
              </a:rPr>
              <a:t>RUBY</a:t>
            </a:r>
            <a:endParaRPr b="0" lang="pt-BR" sz="4400" spc="-1" strike="noStrike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60720" y="153612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808000" y="2088000"/>
            <a:ext cx="815040" cy="648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6336000" y="2066400"/>
            <a:ext cx="815040" cy="6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pt-BR" sz="4400" spc="-1" strike="noStrike">
                <a:latin typeface="Arial"/>
              </a:rPr>
              <a:t>Características</a:t>
            </a:r>
            <a:endParaRPr b="1" lang="pt-BR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Linguagem interpretada.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Multiparadigma.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Tipagem forte e dinâmica.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Gerenciamento automático de memória.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Multiplataforma.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Open-source.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48040"/>
            <a:ext cx="9071280" cy="9468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pt-BR" sz="4000" spc="-1" strike="noStrike">
                <a:latin typeface="Arial"/>
              </a:rPr>
              <a:t>Métodos "attribute accessors" </a:t>
            </a:r>
            <a:endParaRPr b="1" lang="pt-BR" sz="40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720000" y="1800000"/>
            <a:ext cx="3600000" cy="176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Ruby: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class Bichos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attr_accessor :animais    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end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exemplo = Bichos.new()  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exemplo.animais = ["cachorro","gato","cavalo"]  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print exemplo.animais  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688000" y="1800000"/>
            <a:ext cx="518400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Java: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import java.util.*;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public class Bichos{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	</a:t>
            </a:r>
            <a:r>
              <a:rPr b="0" lang="pt-BR" sz="3200" spc="-1" strike="noStrike">
                <a:latin typeface="Arial"/>
              </a:rPr>
              <a:t>Vector animais = new Vector();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	</a:t>
            </a:r>
            <a:r>
              <a:rPr b="0" lang="pt-BR" sz="3200" spc="-1" strike="noStrike">
                <a:latin typeface="Arial"/>
              </a:rPr>
              <a:t>public String getAnimais(){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</a:t>
            </a:r>
            <a:r>
              <a:rPr b="0" lang="pt-BR" sz="3200" spc="-1" strike="noStrike">
                <a:latin typeface="Arial"/>
              </a:rPr>
              <a:t>	</a:t>
            </a:r>
            <a:r>
              <a:rPr b="0" lang="pt-BR" sz="3200" spc="-1" strike="noStrike">
                <a:latin typeface="Arial"/>
              </a:rPr>
              <a:t>return this.animais.toString();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	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latin typeface="Arial"/>
              </a:rPr>
              <a:t>public void setAnimais(String animal){</a:t>
            </a:r>
            <a:endParaRPr b="0" lang="pt-BR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this.animais.add(animal);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pt-BR" sz="3200" spc="-1" strike="noStrike">
                <a:latin typeface="Arial"/>
              </a:rPr>
              <a:t>Métodos que retornam true ou false terminam com interrogação</a:t>
            </a:r>
            <a:endParaRPr b="1" lang="pt-BR" sz="32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Ruby: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animais = ["cachorro","gato","cavalo"]   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print animais.include? "gato"   </a:t>
            </a: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pt-BR" sz="2400" spc="-1" strike="noStrike">
                <a:latin typeface="Arial"/>
              </a:rPr>
              <a:t>Métodos que alteram o objeto são terminados com ponto de exclamação</a:t>
            </a:r>
            <a:endParaRPr b="1" lang="pt-BR" sz="2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Ruby: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animais = ["cachorro","gato","cavalo"]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animais.slice!(1)  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print animais.include? "gato" </a:t>
            </a:r>
            <a:r>
              <a:rPr b="0" lang="pt-BR" sz="3200" spc="-1" strike="noStrike">
                <a:latin typeface="Arial"/>
              </a:rPr>
              <a:t> 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pt-BR" sz="4400" spc="-1" strike="noStrike">
                <a:latin typeface="Arial"/>
              </a:rPr>
              <a:t>Métodos Slice! e Include? (java)</a:t>
            </a:r>
            <a:endParaRPr b="1" lang="pt-BR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36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Java: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 java.util.*;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public class Main{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</a:t>
            </a:r>
            <a:r>
              <a:rPr b="0" lang="pt-BR" sz="3200" spc="-1" strike="noStrike">
                <a:latin typeface="Arial"/>
              </a:rPr>
              <a:t>public static void main(String[] args)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List animais = new ArrayList();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boolean achou = false;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animais.add("cachorro");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animais.add("gato");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animais.add("cavalo");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//====== slice! ======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animais.remove(1);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//==================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4896000" y="1319400"/>
            <a:ext cx="36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//====== include? ======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for(int i = 0; i&lt;array.size(); i++){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 </a:t>
            </a:r>
            <a:r>
              <a:rPr b="0" lang="pt-BR" sz="3200" spc="-1" strike="noStrike">
                <a:latin typeface="Arial"/>
              </a:rPr>
              <a:t>if(animais.get(i).equals("gato")){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    </a:t>
            </a:r>
            <a:r>
              <a:rPr b="0" lang="pt-BR" sz="3200" spc="-1" strike="noStrike">
                <a:latin typeface="Arial"/>
              </a:rPr>
              <a:t>achou = true;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    </a:t>
            </a:r>
            <a:r>
              <a:rPr b="0" lang="pt-BR" sz="3200" spc="-1" strike="noStrike">
                <a:latin typeface="Arial"/>
              </a:rPr>
              <a:t>break;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//===================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</a:t>
            </a:r>
            <a:r>
              <a:rPr b="0" lang="pt-BR" sz="3200" spc="-1" strike="noStrike">
                <a:latin typeface="Arial"/>
              </a:rPr>
              <a:t>System.out.println(achou);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pt-BR" sz="4400" spc="-1" strike="noStrike">
                <a:latin typeface="Arial"/>
              </a:rPr>
              <a:t>Variáveis como Instâncias</a:t>
            </a:r>
            <a:endParaRPr b="1" lang="pt-BR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104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 u="sng">
                <a:uFillTx/>
                <a:latin typeface="Arial"/>
              </a:rPr>
              <a:t>Ruby:</a:t>
            </a: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def pares(limite)  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</a:t>
            </a:r>
            <a:r>
              <a:rPr b="0" lang="pt-BR" sz="3200" spc="-1" strike="noStrike">
                <a:latin typeface="Arial"/>
              </a:rPr>
              <a:t>1.upto(limite) {  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</a:t>
            </a:r>
            <a:r>
              <a:rPr b="0" lang="pt-BR" sz="3200" spc="-1" strike="noStrike">
                <a:latin typeface="Arial"/>
              </a:rPr>
              <a:t>|i| puts i if i % 2 == 0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</a:t>
            </a:r>
            <a:r>
              <a:rPr b="0" lang="pt-BR" sz="3200" spc="-1" strike="noStrike">
                <a:latin typeface="Arial"/>
              </a:rPr>
              <a:t>end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040000" y="1319400"/>
            <a:ext cx="4104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 u="sng">
                <a:uFillTx/>
                <a:latin typeface="Arial"/>
              </a:rPr>
              <a:t>Java:</a:t>
            </a: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public void pares(int limite){  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</a:t>
            </a:r>
            <a:r>
              <a:rPr b="0" lang="pt-BR" sz="3200" spc="-1" strike="noStrike">
                <a:latin typeface="Arial"/>
              </a:rPr>
              <a:t>for(int i = 1; i&lt;= limite; i++){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   </a:t>
            </a:r>
            <a:r>
              <a:rPr b="0" lang="pt-BR" sz="2800" spc="-1" strike="noStrike">
                <a:latin typeface="Arial"/>
              </a:rPr>
              <a:t>if(i % 2)System.out.println(i);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   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2019-09-08T22:30:19Z</dcterms:created>
  <dc:creator/>
  <dc:description/>
  <dc:language>pt-BR</dc:language>
  <cp:lastModifiedBy/>
  <dcterms:modified xsi:type="dcterms:W3CDTF">2019-09-08T23:20:15Z</dcterms:modified>
  <cp:revision>3</cp:revision>
  <dc:subject/>
  <dc:title/>
</cp:coreProperties>
</file>