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5" r:id="rId17"/>
    <p:sldId id="270" r:id="rId18"/>
    <p:sldId id="276" r:id="rId19"/>
    <p:sldId id="271" r:id="rId20"/>
    <p:sldId id="277" r:id="rId2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F488048C-900E-4402-AC2B-F982803F3CF4}">
          <p14:sldIdLst>
            <p14:sldId id="256"/>
            <p14:sldId id="258"/>
          </p14:sldIdLst>
        </p14:section>
        <p14:section name="interfaccia" id="{3072FF68-94CF-4A63-AEE3-87D3E53F9750}">
          <p14:sldIdLst>
            <p14:sldId id="259"/>
            <p14:sldId id="260"/>
            <p14:sldId id="261"/>
            <p14:sldId id="262"/>
            <p14:sldId id="263"/>
            <p14:sldId id="273"/>
            <p14:sldId id="264"/>
            <p14:sldId id="265"/>
            <p14:sldId id="266"/>
            <p14:sldId id="267"/>
            <p14:sldId id="274"/>
            <p14:sldId id="268"/>
            <p14:sldId id="269"/>
            <p14:sldId id="275"/>
            <p14:sldId id="270"/>
            <p14:sldId id="276"/>
            <p14:sldId id="271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7130-55C8-4B71-87D3-FA507DE61B45}" type="datetimeFigureOut">
              <a:rPr lang="it-IT" smtClean="0"/>
              <a:t>25/04/2014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CB08-A462-409B-A047-DAD22EFA5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18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6CB08-A462-409B-A047-DAD22EFA5BB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63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8DEB-879D-477F-916E-06EE5F0A8AC6}" type="datetimeFigureOut">
              <a:rPr lang="it-IT" smtClean="0"/>
              <a:t>25/04/2014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9529-A74B-41A7-9745-08D8A458F685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8DEB-879D-477F-916E-06EE5F0A8AC6}" type="datetimeFigureOut">
              <a:rPr lang="it-IT" smtClean="0"/>
              <a:t>25/04/2014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9529-A74B-41A7-9745-08D8A458F685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8DEB-879D-477F-916E-06EE5F0A8AC6}" type="datetimeFigureOut">
              <a:rPr lang="it-IT" smtClean="0"/>
              <a:t>25/04/2014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9529-A74B-41A7-9745-08D8A458F685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8DEB-879D-477F-916E-06EE5F0A8AC6}" type="datetimeFigureOut">
              <a:rPr lang="it-IT" smtClean="0"/>
              <a:t>25/04/2014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9529-A74B-41A7-9745-08D8A458F685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8DEB-879D-477F-916E-06EE5F0A8AC6}" type="datetimeFigureOut">
              <a:rPr lang="it-IT" smtClean="0"/>
              <a:t>25/04/2014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9529-A74B-41A7-9745-08D8A458F685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8DEB-879D-477F-916E-06EE5F0A8AC6}" type="datetimeFigureOut">
              <a:rPr lang="it-IT" smtClean="0"/>
              <a:t>25/04/2014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9529-A74B-41A7-9745-08D8A458F685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8DEB-879D-477F-916E-06EE5F0A8AC6}" type="datetimeFigureOut">
              <a:rPr lang="it-IT" smtClean="0"/>
              <a:t>25/04/2014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9529-A74B-41A7-9745-08D8A458F685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8DEB-879D-477F-916E-06EE5F0A8AC6}" type="datetimeFigureOut">
              <a:rPr lang="it-IT" smtClean="0"/>
              <a:t>25/04/2014</a:t>
            </a:fld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C89529-A74B-41A7-9745-08D8A458F685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8DEB-879D-477F-916E-06EE5F0A8AC6}" type="datetimeFigureOut">
              <a:rPr lang="it-IT" smtClean="0"/>
              <a:t>25/04/2014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9529-A74B-41A7-9745-08D8A458F685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8DEB-879D-477F-916E-06EE5F0A8AC6}" type="datetimeFigureOut">
              <a:rPr lang="it-IT" smtClean="0"/>
              <a:t>25/04/2014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EC89529-A74B-41A7-9745-08D8A458F685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9E68DEB-879D-477F-916E-06EE5F0A8AC6}" type="datetimeFigureOut">
              <a:rPr lang="it-IT" smtClean="0"/>
              <a:t>25/04/2014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9529-A74B-41A7-9745-08D8A458F685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gura a mano liber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9E68DEB-879D-477F-916E-06EE5F0A8AC6}" type="datetimeFigureOut">
              <a:rPr lang="it-IT" smtClean="0"/>
              <a:t>25/04/2014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EC89529-A74B-41A7-9745-08D8A458F685}" type="slidenum">
              <a:rPr lang="it-IT" smtClean="0"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16.png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16.png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slide" Target="slide1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6.xml"/><Relationship Id="rId18" Type="http://schemas.openxmlformats.org/officeDocument/2006/relationships/image" Target="../media/image11.png"/><Relationship Id="rId3" Type="http://schemas.openxmlformats.org/officeDocument/2006/relationships/slide" Target="slide4.xml"/><Relationship Id="rId21" Type="http://schemas.openxmlformats.org/officeDocument/2006/relationships/slide" Target="slide10.xml"/><Relationship Id="rId7" Type="http://schemas.openxmlformats.org/officeDocument/2006/relationships/slide" Target="slide7.xml"/><Relationship Id="rId12" Type="http://schemas.openxmlformats.org/officeDocument/2006/relationships/image" Target="../media/image8.png"/><Relationship Id="rId17" Type="http://schemas.openxmlformats.org/officeDocument/2006/relationships/slide" Target="slide11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8.xml"/><Relationship Id="rId5" Type="http://schemas.openxmlformats.org/officeDocument/2006/relationships/slide" Target="slide5.xml"/><Relationship Id="rId15" Type="http://schemas.openxmlformats.org/officeDocument/2006/relationships/slide" Target="slide19.xml"/><Relationship Id="rId10" Type="http://schemas.openxmlformats.org/officeDocument/2006/relationships/image" Target="../media/image7.png"/><Relationship Id="rId19" Type="http://schemas.openxmlformats.org/officeDocument/2006/relationships/slide" Target="slide12.xml"/><Relationship Id="rId4" Type="http://schemas.openxmlformats.org/officeDocument/2006/relationships/image" Target="../media/image4.png"/><Relationship Id="rId9" Type="http://schemas.openxmlformats.org/officeDocument/2006/relationships/slide" Target="slide17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43608" y="548680"/>
            <a:ext cx="7772400" cy="1470025"/>
          </a:xfrm>
        </p:spPr>
        <p:txBody>
          <a:bodyPr/>
          <a:lstStyle/>
          <a:p>
            <a:r>
              <a:rPr lang="it-IT" dirty="0" smtClean="0"/>
              <a:t>Prototipo Gestione Spese</a:t>
            </a:r>
            <a:endParaRPr lang="it-IT" dirty="0"/>
          </a:p>
        </p:txBody>
      </p:sp>
      <p:pic>
        <p:nvPicPr>
          <p:cNvPr id="5" name="Immagin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76872"/>
            <a:ext cx="3524158" cy="3104806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172827" y="4510680"/>
            <a:ext cx="370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/>
              <a:t> </a:t>
            </a:r>
            <a:endParaRPr lang="it-IT" dirty="0"/>
          </a:p>
          <a:p>
            <a:pPr algn="ctr"/>
            <a:r>
              <a:rPr lang="it-IT" b="1" i="1" dirty="0" smtClean="0"/>
              <a:t>BDSIR</a:t>
            </a:r>
            <a:endParaRPr lang="it-IT" dirty="0"/>
          </a:p>
          <a:p>
            <a:pPr algn="ctr"/>
            <a:r>
              <a:rPr lang="it-IT" dirty="0"/>
              <a:t>Anno Accademico </a:t>
            </a:r>
            <a:r>
              <a:rPr lang="it-IT" dirty="0" smtClean="0"/>
              <a:t>2013/2014</a:t>
            </a:r>
            <a:endParaRPr lang="it-IT" dirty="0"/>
          </a:p>
          <a:p>
            <a:pPr algn="ctr"/>
            <a:r>
              <a:rPr lang="it-IT" b="1" dirty="0"/>
              <a:t>Professoressa </a:t>
            </a:r>
            <a:r>
              <a:rPr lang="it-IT" b="1" dirty="0" smtClean="0"/>
              <a:t>Francese</a:t>
            </a:r>
            <a:endParaRPr lang="it-IT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1534294" cy="1511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3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71500"/>
            <a:ext cx="2876550" cy="5715000"/>
          </a:xfrm>
          <a:prstGeom prst="rect">
            <a:avLst/>
          </a:prstGeom>
        </p:spPr>
      </p:pic>
      <p:pic>
        <p:nvPicPr>
          <p:cNvPr id="3" name="Immagin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734670"/>
            <a:ext cx="733527" cy="266737"/>
          </a:xfrm>
          <a:prstGeom prst="rect">
            <a:avLst/>
          </a:prstGeom>
        </p:spPr>
      </p:pic>
      <p:pic>
        <p:nvPicPr>
          <p:cNvPr id="4" name="Immagine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24" y="4715617"/>
            <a:ext cx="800212" cy="285790"/>
          </a:xfrm>
          <a:prstGeom prst="rect">
            <a:avLst/>
          </a:prstGeom>
        </p:spPr>
      </p:pic>
      <p:pic>
        <p:nvPicPr>
          <p:cNvPr id="5" name="Immagine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141394"/>
            <a:ext cx="609685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71500"/>
            <a:ext cx="2876550" cy="5715000"/>
          </a:xfrm>
          <a:prstGeom prst="rect">
            <a:avLst/>
          </a:prstGeom>
        </p:spPr>
      </p:pic>
      <p:pic>
        <p:nvPicPr>
          <p:cNvPr id="3" name="Immagin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157192"/>
            <a:ext cx="609685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71500"/>
            <a:ext cx="2876550" cy="5715000"/>
          </a:xfrm>
          <a:prstGeom prst="rect">
            <a:avLst/>
          </a:prstGeom>
        </p:spPr>
      </p:pic>
      <p:pic>
        <p:nvPicPr>
          <p:cNvPr id="3" name="Immagine 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906" y="4688071"/>
            <a:ext cx="1143160" cy="276264"/>
          </a:xfrm>
          <a:prstGeom prst="rect">
            <a:avLst/>
          </a:prstGeom>
        </p:spPr>
      </p:pic>
      <p:pic>
        <p:nvPicPr>
          <p:cNvPr id="4" name="Immagine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122" y="5104818"/>
            <a:ext cx="609685" cy="285790"/>
          </a:xfrm>
          <a:prstGeom prst="rect">
            <a:avLst/>
          </a:prstGeom>
        </p:spPr>
      </p:pic>
      <p:pic>
        <p:nvPicPr>
          <p:cNvPr id="5" name="Immagine 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780928"/>
            <a:ext cx="562053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71500"/>
            <a:ext cx="2876550" cy="571500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844" y="4688071"/>
            <a:ext cx="1143160" cy="276264"/>
          </a:xfrm>
          <a:prstGeom prst="rect">
            <a:avLst/>
          </a:prstGeom>
        </p:spPr>
      </p:pic>
      <p:pic>
        <p:nvPicPr>
          <p:cNvPr id="4" name="Immagine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122" y="5104818"/>
            <a:ext cx="609685" cy="285790"/>
          </a:xfrm>
          <a:prstGeom prst="rect">
            <a:avLst/>
          </a:prstGeom>
        </p:spPr>
      </p:pic>
      <p:pic>
        <p:nvPicPr>
          <p:cNvPr id="5" name="Immagine 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780928"/>
            <a:ext cx="562053" cy="181000"/>
          </a:xfrm>
          <a:prstGeom prst="rect">
            <a:avLst/>
          </a:prstGeom>
        </p:spPr>
      </p:pic>
      <p:sp>
        <p:nvSpPr>
          <p:cNvPr id="6" name="Fumetto 4 5"/>
          <p:cNvSpPr/>
          <p:nvPr/>
        </p:nvSpPr>
        <p:spPr>
          <a:xfrm>
            <a:off x="6156176" y="3140968"/>
            <a:ext cx="2808312" cy="1685235"/>
          </a:xfrm>
          <a:prstGeom prst="cloudCallout">
            <a:avLst>
              <a:gd name="adj1" fmla="val -89861"/>
              <a:gd name="adj2" fmla="val 43040"/>
            </a:avLst>
          </a:prstGeom>
          <a:solidFill>
            <a:srgbClr val="7030A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</a:rPr>
              <a:t>Questa funzione sarà implementata nell’applicazione finale</a:t>
            </a:r>
            <a:endParaRPr lang="it-IT" sz="1600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96" y="5104818"/>
            <a:ext cx="609685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71500"/>
            <a:ext cx="2876550" cy="5715000"/>
          </a:xfrm>
          <a:prstGeom prst="rect">
            <a:avLst/>
          </a:prstGeom>
        </p:spPr>
      </p:pic>
      <p:pic>
        <p:nvPicPr>
          <p:cNvPr id="3" name="Immagin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10" y="5157192"/>
            <a:ext cx="609685" cy="285790"/>
          </a:xfrm>
          <a:prstGeom prst="rect">
            <a:avLst/>
          </a:prstGeom>
        </p:spPr>
      </p:pic>
      <p:pic>
        <p:nvPicPr>
          <p:cNvPr id="4" name="Immagine 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73" y="4149080"/>
            <a:ext cx="26673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6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71500"/>
            <a:ext cx="2876550" cy="5715000"/>
          </a:xfrm>
          <a:prstGeom prst="rect">
            <a:avLst/>
          </a:prstGeom>
        </p:spPr>
      </p:pic>
      <p:pic>
        <p:nvPicPr>
          <p:cNvPr id="3" name="Immagin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157192"/>
            <a:ext cx="609685" cy="285790"/>
          </a:xfrm>
          <a:prstGeom prst="rect">
            <a:avLst/>
          </a:prstGeom>
        </p:spPr>
      </p:pic>
      <p:pic>
        <p:nvPicPr>
          <p:cNvPr id="4" name="Immagine 3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262" y="3228947"/>
            <a:ext cx="26673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157192"/>
            <a:ext cx="609685" cy="28579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71500"/>
            <a:ext cx="2876550" cy="5715000"/>
          </a:xfrm>
          <a:prstGeom prst="rect">
            <a:avLst/>
          </a:prstGeom>
        </p:spPr>
      </p:pic>
      <p:pic>
        <p:nvPicPr>
          <p:cNvPr id="6" name="Immagin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155363"/>
            <a:ext cx="609685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71500"/>
            <a:ext cx="2876550" cy="5715000"/>
          </a:xfrm>
          <a:prstGeom prst="rect">
            <a:avLst/>
          </a:prstGeom>
        </p:spPr>
      </p:pic>
      <p:pic>
        <p:nvPicPr>
          <p:cNvPr id="3" name="Immagin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60" y="5116062"/>
            <a:ext cx="609685" cy="285790"/>
          </a:xfrm>
          <a:prstGeom prst="rect">
            <a:avLst/>
          </a:prstGeom>
        </p:spPr>
      </p:pic>
      <p:pic>
        <p:nvPicPr>
          <p:cNvPr id="4" name="Immagine 3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05" y="2142834"/>
            <a:ext cx="208626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71500"/>
            <a:ext cx="2876550" cy="5715000"/>
          </a:xfrm>
          <a:prstGeom prst="rect">
            <a:avLst/>
          </a:prstGeom>
        </p:spPr>
      </p:pic>
      <p:pic>
        <p:nvPicPr>
          <p:cNvPr id="3" name="Immagin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950" y="5110941"/>
            <a:ext cx="609685" cy="285790"/>
          </a:xfrm>
          <a:prstGeom prst="rect">
            <a:avLst/>
          </a:prstGeom>
        </p:spPr>
      </p:pic>
      <p:sp>
        <p:nvSpPr>
          <p:cNvPr id="4" name="Fumetto 4 3"/>
          <p:cNvSpPr/>
          <p:nvPr/>
        </p:nvSpPr>
        <p:spPr>
          <a:xfrm>
            <a:off x="6010275" y="501732"/>
            <a:ext cx="2808312" cy="1685235"/>
          </a:xfrm>
          <a:prstGeom prst="cloudCallout">
            <a:avLst>
              <a:gd name="adj1" fmla="val -75741"/>
              <a:gd name="adj2" fmla="val 54394"/>
            </a:avLst>
          </a:prstGeom>
          <a:solidFill>
            <a:srgbClr val="FFFF0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</a:rPr>
              <a:t>Questa funzione sarà implementata nell’applicazione finale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71500"/>
            <a:ext cx="287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43608" y="548680"/>
            <a:ext cx="7772400" cy="1470025"/>
          </a:xfrm>
        </p:spPr>
        <p:txBody>
          <a:bodyPr/>
          <a:lstStyle/>
          <a:p>
            <a:r>
              <a:rPr lang="it-IT" dirty="0" smtClean="0"/>
              <a:t>Prototipo Gestione Spese</a:t>
            </a:r>
            <a:endParaRPr lang="it-IT" dirty="0"/>
          </a:p>
        </p:txBody>
      </p:sp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76872"/>
            <a:ext cx="3524158" cy="3104806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20544" y="5992938"/>
            <a:ext cx="60376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Vai all’interfaccia utente</a:t>
            </a:r>
            <a:endParaRPr lang="it-IT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23528" y="2564904"/>
            <a:ext cx="220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Componenti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Paolo </a:t>
            </a:r>
            <a:r>
              <a:rPr lang="it-IT" dirty="0" err="1" smtClean="0"/>
              <a:t>Filomarino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Riccardo </a:t>
            </a:r>
            <a:r>
              <a:rPr lang="it-IT" dirty="0" smtClean="0"/>
              <a:t>Barba</a:t>
            </a:r>
            <a:endParaRPr lang="it-IT" dirty="0" smtClean="0"/>
          </a:p>
        </p:txBody>
      </p:sp>
      <p:sp>
        <p:nvSpPr>
          <p:cNvPr id="10" name="Freccia a destra rientrata 9">
            <a:hlinkClick r:id="" action="ppaction://hlinkshowjump?jump=nextslide"/>
          </p:cNvPr>
          <p:cNvSpPr/>
          <p:nvPr/>
        </p:nvSpPr>
        <p:spPr>
          <a:xfrm>
            <a:off x="5978374" y="6005067"/>
            <a:ext cx="2448272" cy="7200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8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59632" y="1628800"/>
            <a:ext cx="6116216" cy="1470025"/>
          </a:xfrm>
        </p:spPr>
        <p:txBody>
          <a:bodyPr/>
          <a:lstStyle/>
          <a:p>
            <a:r>
              <a:rPr lang="it-IT" dirty="0" smtClean="0"/>
              <a:t>Fine  presentazione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96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71500"/>
            <a:ext cx="2876550" cy="5715000"/>
          </a:xfrm>
          <a:prstGeom prst="rect">
            <a:avLst/>
          </a:prstGeom>
        </p:spPr>
      </p:pic>
      <p:pic>
        <p:nvPicPr>
          <p:cNvPr id="5" name="Immagine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946" y="1593222"/>
            <a:ext cx="1105054" cy="1343213"/>
          </a:xfrm>
          <a:prstGeom prst="rect">
            <a:avLst/>
          </a:prstGeom>
        </p:spPr>
      </p:pic>
      <p:pic>
        <p:nvPicPr>
          <p:cNvPr id="6" name="Immagine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420888"/>
            <a:ext cx="285790" cy="314369"/>
          </a:xfrm>
          <a:prstGeom prst="rect">
            <a:avLst/>
          </a:prstGeom>
        </p:spPr>
      </p:pic>
      <p:pic>
        <p:nvPicPr>
          <p:cNvPr id="7" name="Immagine 6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746" y="2110231"/>
            <a:ext cx="276264" cy="276264"/>
          </a:xfrm>
          <a:prstGeom prst="rect">
            <a:avLst/>
          </a:prstGeom>
        </p:spPr>
      </p:pic>
      <p:pic>
        <p:nvPicPr>
          <p:cNvPr id="8" name="Immagine 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022" y="4449154"/>
            <a:ext cx="1057423" cy="943107"/>
          </a:xfrm>
          <a:prstGeom prst="rect">
            <a:avLst/>
          </a:prstGeom>
        </p:spPr>
      </p:pic>
      <p:pic>
        <p:nvPicPr>
          <p:cNvPr id="9" name="Immagine 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86" y="2982220"/>
            <a:ext cx="1095528" cy="1428950"/>
          </a:xfrm>
          <a:prstGeom prst="rect">
            <a:avLst/>
          </a:prstGeom>
        </p:spPr>
      </p:pic>
      <p:pic>
        <p:nvPicPr>
          <p:cNvPr id="10" name="Immagine 9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49" y="1567076"/>
            <a:ext cx="1057423" cy="933580"/>
          </a:xfrm>
          <a:prstGeom prst="rect">
            <a:avLst/>
          </a:prstGeom>
        </p:spPr>
      </p:pic>
      <p:pic>
        <p:nvPicPr>
          <p:cNvPr id="11" name="Immagine 10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946" y="4434865"/>
            <a:ext cx="1124107" cy="971686"/>
          </a:xfrm>
          <a:prstGeom prst="rect">
            <a:avLst/>
          </a:prstGeom>
        </p:spPr>
      </p:pic>
      <p:pic>
        <p:nvPicPr>
          <p:cNvPr id="12" name="Immagine 11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87" y="2500656"/>
            <a:ext cx="1047896" cy="914528"/>
          </a:xfrm>
          <a:prstGeom prst="rect">
            <a:avLst/>
          </a:prstGeom>
        </p:spPr>
      </p:pic>
      <p:pic>
        <p:nvPicPr>
          <p:cNvPr id="13" name="Immagine 12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39" y="3477590"/>
            <a:ext cx="1028844" cy="933580"/>
          </a:xfrm>
          <a:prstGeom prst="rect">
            <a:avLst/>
          </a:prstGeom>
        </p:spPr>
      </p:pic>
      <p:pic>
        <p:nvPicPr>
          <p:cNvPr id="15" name="Immagine 14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14" y="3837850"/>
            <a:ext cx="362001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71500"/>
            <a:ext cx="2876550" cy="5715000"/>
          </a:xfrm>
          <a:prstGeom prst="rect">
            <a:avLst/>
          </a:prstGeom>
        </p:spPr>
      </p:pic>
      <p:pic>
        <p:nvPicPr>
          <p:cNvPr id="3" name="Immagin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43" y="4702207"/>
            <a:ext cx="1400371" cy="247685"/>
          </a:xfrm>
          <a:prstGeom prst="rect">
            <a:avLst/>
          </a:prstGeom>
        </p:spPr>
      </p:pic>
      <p:pic>
        <p:nvPicPr>
          <p:cNvPr id="5" name="Immagine 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124498"/>
            <a:ext cx="609685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71500"/>
            <a:ext cx="2876550" cy="5715000"/>
          </a:xfrm>
          <a:prstGeom prst="rect">
            <a:avLst/>
          </a:prstGeom>
        </p:spPr>
      </p:pic>
      <p:pic>
        <p:nvPicPr>
          <p:cNvPr id="4" name="Immagine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571602"/>
            <a:ext cx="743054" cy="295316"/>
          </a:xfrm>
          <a:prstGeom prst="rect">
            <a:avLst/>
          </a:prstGeom>
        </p:spPr>
      </p:pic>
      <p:pic>
        <p:nvPicPr>
          <p:cNvPr id="5" name="Immagine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66" y="4581128"/>
            <a:ext cx="743054" cy="276264"/>
          </a:xfrm>
          <a:prstGeom prst="rect">
            <a:avLst/>
          </a:prstGeom>
        </p:spPr>
      </p:pic>
      <p:pic>
        <p:nvPicPr>
          <p:cNvPr id="6" name="Immagine 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107577"/>
            <a:ext cx="609685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71500"/>
            <a:ext cx="2876550" cy="5715000"/>
          </a:xfrm>
          <a:prstGeom prst="rect">
            <a:avLst/>
          </a:prstGeom>
        </p:spPr>
      </p:pic>
      <p:pic>
        <p:nvPicPr>
          <p:cNvPr id="5" name="Immagine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157192"/>
            <a:ext cx="609685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71500"/>
            <a:ext cx="2876550" cy="5715000"/>
          </a:xfrm>
          <a:prstGeom prst="rect">
            <a:avLst/>
          </a:prstGeom>
        </p:spPr>
      </p:pic>
      <p:pic>
        <p:nvPicPr>
          <p:cNvPr id="3" name="Immagin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566838"/>
            <a:ext cx="724001" cy="295316"/>
          </a:xfrm>
          <a:prstGeom prst="rect">
            <a:avLst/>
          </a:prstGeom>
        </p:spPr>
      </p:pic>
      <p:pic>
        <p:nvPicPr>
          <p:cNvPr id="4" name="Immagine 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112156"/>
            <a:ext cx="609685" cy="285790"/>
          </a:xfrm>
          <a:prstGeom prst="rect">
            <a:avLst/>
          </a:prstGeom>
        </p:spPr>
      </p:pic>
      <p:pic>
        <p:nvPicPr>
          <p:cNvPr id="5" name="Immagine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581128"/>
            <a:ext cx="714475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71500"/>
            <a:ext cx="2876550" cy="5715000"/>
          </a:xfrm>
          <a:prstGeom prst="rect">
            <a:avLst/>
          </a:prstGeom>
        </p:spPr>
      </p:pic>
      <p:pic>
        <p:nvPicPr>
          <p:cNvPr id="4" name="Immagine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77" y="4709522"/>
            <a:ext cx="1933845" cy="247685"/>
          </a:xfrm>
          <a:prstGeom prst="rect">
            <a:avLst/>
          </a:prstGeom>
        </p:spPr>
      </p:pic>
      <p:pic>
        <p:nvPicPr>
          <p:cNvPr id="5" name="Immagine 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104818"/>
            <a:ext cx="609685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85204"/>
            <a:ext cx="2876550" cy="5715000"/>
          </a:xfrm>
          <a:prstGeom prst="rect">
            <a:avLst/>
          </a:prstGeom>
        </p:spPr>
      </p:pic>
      <p:pic>
        <p:nvPicPr>
          <p:cNvPr id="3" name="Immagin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5" y="4734670"/>
            <a:ext cx="733527" cy="266737"/>
          </a:xfrm>
          <a:prstGeom prst="rect">
            <a:avLst/>
          </a:prstGeom>
        </p:spPr>
      </p:pic>
      <p:pic>
        <p:nvPicPr>
          <p:cNvPr id="4" name="Immagine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000" y="4725144"/>
            <a:ext cx="704948" cy="285790"/>
          </a:xfrm>
          <a:prstGeom prst="rect">
            <a:avLst/>
          </a:prstGeom>
        </p:spPr>
      </p:pic>
      <p:pic>
        <p:nvPicPr>
          <p:cNvPr id="5" name="Immagine 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577" y="5117183"/>
            <a:ext cx="609685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ia">
  <a:themeElements>
    <a:clrScheme name="Personalizzato 1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FFFFFF"/>
      </a:accent1>
      <a:accent2>
        <a:srgbClr val="CCAF0A"/>
      </a:accent2>
      <a:accent3>
        <a:srgbClr val="8D89A4"/>
      </a:accent3>
      <a:accent4>
        <a:srgbClr val="748560"/>
      </a:accent4>
      <a:accent5>
        <a:srgbClr val="000000"/>
      </a:accent5>
      <a:accent6>
        <a:srgbClr val="FFFFFF"/>
      </a:accent6>
      <a:hlink>
        <a:srgbClr val="00C8C3"/>
      </a:hlink>
      <a:folHlink>
        <a:srgbClr val="FFFFFF"/>
      </a:folHlink>
    </a:clrScheme>
    <a:fontScheme name="Tecnologi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nologi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30</Words>
  <Application>Microsoft Office PowerPoint</Application>
  <PresentationFormat>Presentazione su schermo (4:3)</PresentationFormat>
  <Paragraphs>14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Tecnologia</vt:lpstr>
      <vt:lpstr>Prototipo Gestione Spese</vt:lpstr>
      <vt:lpstr>Prototipo Gestione Spese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Fine  presentazione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Prototipo Gestione Spese</dc:title>
  <dc:creator>PAOLO</dc:creator>
  <cp:lastModifiedBy>PAOLO</cp:lastModifiedBy>
  <cp:revision>11</cp:revision>
  <dcterms:created xsi:type="dcterms:W3CDTF">2014-04-25T10:53:18Z</dcterms:created>
  <dcterms:modified xsi:type="dcterms:W3CDTF">2014-04-25T14:15:22Z</dcterms:modified>
</cp:coreProperties>
</file>