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3" r:id="rId8"/>
    <p:sldId id="274" r:id="rId9"/>
    <p:sldId id="270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 smtClean="0"/>
            <a:t>Wire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 smtClean="0"/>
            <a:t>Solder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Wire</a:t>
          </a:r>
          <a:endParaRPr lang="en-US" sz="58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Test</a:t>
          </a:r>
          <a:endParaRPr lang="en-US" sz="58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Solder</a:t>
          </a:r>
          <a:endParaRPr lang="en-US" sz="58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2016-09-07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2016-09-07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2016-09-07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2016-09-07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Lamp</a:t>
            </a:r>
            <a:r>
              <a:rPr lang="en-US" dirty="0"/>
              <a:t>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IOT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 smtClean="0"/>
          </a:p>
          <a:p>
            <a:pPr lvl="1"/>
            <a:r>
              <a:rPr lang="en-US" dirty="0" smtClean="0"/>
              <a:t>Cables</a:t>
            </a:r>
          </a:p>
          <a:p>
            <a:pPr lvl="1"/>
            <a:r>
              <a:rPr lang="en-US" dirty="0" smtClean="0"/>
              <a:t>3 resistor</a:t>
            </a:r>
          </a:p>
          <a:p>
            <a:pPr lvl="1"/>
            <a:r>
              <a:rPr lang="en-US" dirty="0" smtClean="0"/>
              <a:t>1 NPN Transistor</a:t>
            </a:r>
          </a:p>
          <a:p>
            <a:pPr lvl="1"/>
            <a:r>
              <a:rPr lang="en-US" dirty="0" smtClean="0"/>
              <a:t>1 DC-DC Voltage regulator (3.3v)</a:t>
            </a:r>
          </a:p>
          <a:p>
            <a:pPr lvl="1"/>
            <a:r>
              <a:rPr lang="en-US" dirty="0" smtClean="0"/>
              <a:t>9 </a:t>
            </a:r>
            <a:r>
              <a:rPr lang="en-US" dirty="0" err="1" smtClean="0"/>
              <a:t>pinout</a:t>
            </a:r>
            <a:endParaRPr lang="en-US" dirty="0" smtClean="0"/>
          </a:p>
          <a:p>
            <a:pPr lvl="1"/>
            <a:r>
              <a:rPr lang="en-US" dirty="0" smtClean="0"/>
              <a:t>1 ESP-14</a:t>
            </a:r>
          </a:p>
          <a:p>
            <a:pPr lvl="1"/>
            <a:r>
              <a:rPr lang="en-US" dirty="0" smtClean="0"/>
              <a:t>1 prototype shield</a:t>
            </a:r>
          </a:p>
          <a:p>
            <a:pPr lvl="1"/>
            <a:r>
              <a:rPr lang="en-US" dirty="0" smtClean="0"/>
              <a:t>A Lamp</a:t>
            </a:r>
          </a:p>
          <a:p>
            <a:pPr lvl="1"/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Protoboard</a:t>
            </a:r>
            <a:endParaRPr lang="en-US" dirty="0" smtClean="0"/>
          </a:p>
          <a:p>
            <a:pPr lvl="1"/>
            <a:r>
              <a:rPr lang="en-US" dirty="0" err="1" smtClean="0"/>
              <a:t>Multimeter</a:t>
            </a:r>
            <a:endParaRPr lang="en-US" dirty="0" smtClean="0"/>
          </a:p>
          <a:p>
            <a:pPr lvl="1"/>
            <a:r>
              <a:rPr lang="en-US" dirty="0" smtClean="0"/>
              <a:t>Programmer (CP1202 UART2TTL)</a:t>
            </a:r>
          </a:p>
          <a:p>
            <a:pPr lvl="1"/>
            <a:r>
              <a:rPr lang="en-US" dirty="0" smtClean="0"/>
              <a:t>Soldering tip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IDE / ESP8266 Boards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https://github.com/rfrancoch/IoT-Relay</a:t>
            </a:r>
          </a:p>
        </p:txBody>
      </p:sp>
    </p:spTree>
    <p:extLst>
      <p:ext uri="{BB962C8B-B14F-4D97-AF65-F5344CB8AC3E}">
        <p14:creationId xmlns:p14="http://schemas.microsoft.com/office/powerpoint/2010/main" val="279339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449" y="1701800"/>
            <a:ext cx="3783526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646" y="1701800"/>
            <a:ext cx="4179132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Wiring in the </a:t>
            </a:r>
            <a:r>
              <a:rPr lang="en-US" dirty="0" err="1" smtClean="0"/>
              <a:t>protoboard</a:t>
            </a:r>
            <a:endParaRPr lang="en-US" dirty="0" smtClean="0"/>
          </a:p>
          <a:p>
            <a:r>
              <a:rPr lang="en-US" dirty="0" smtClean="0"/>
              <a:t>Test your configuration</a:t>
            </a:r>
          </a:p>
          <a:p>
            <a:r>
              <a:rPr lang="en-US" dirty="0" smtClean="0"/>
              <a:t>Solder the components in the board</a:t>
            </a:r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747013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57</TotalTime>
  <Words>68</Words>
  <Application>Microsoft Office PowerPoint</Application>
  <PresentationFormat>Custom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Lamp project</vt:lpstr>
      <vt:lpstr>Requirements</vt:lpstr>
      <vt:lpstr>Source code</vt:lpstr>
      <vt:lpstr>Schema</vt:lpstr>
      <vt:lpstr>Board</vt:lpstr>
      <vt:lpstr>Prototyping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Lamp project</dc:title>
  <dc:creator>Ricardo Franco Chacón</dc:creator>
  <cp:lastModifiedBy>Ricardo Franco Chacón</cp:lastModifiedBy>
  <cp:revision>7</cp:revision>
  <dcterms:created xsi:type="dcterms:W3CDTF">2016-09-08T05:14:51Z</dcterms:created>
  <dcterms:modified xsi:type="dcterms:W3CDTF">2016-09-08T06:12:09Z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