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canvaShare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Frappier</a:t>
            </a:r>
          </a:p>
          <a:p>
            <a:r>
              <a:rPr lang="en-US" dirty="0" smtClean="0"/>
              <a:t>Austin </a:t>
            </a:r>
            <a:r>
              <a:rPr lang="en-US" dirty="0" err="1" smtClean="0"/>
              <a:t>Frandsen</a:t>
            </a:r>
            <a:endParaRPr lang="en-US" dirty="0" smtClean="0"/>
          </a:p>
          <a:p>
            <a:r>
              <a:rPr lang="en-US" dirty="0" smtClean="0"/>
              <a:t>Travis 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5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virtual whiteboard. The application provides various tools for drawing and communicating.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03" y="3433432"/>
            <a:ext cx="3594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its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</a:t>
            </a:r>
            <a:r>
              <a:rPr lang="en-US" dirty="0" err="1" smtClean="0"/>
              <a:t>canvaShare</a:t>
            </a:r>
            <a:r>
              <a:rPr lang="en-US" dirty="0" smtClean="0"/>
              <a:t> is to emulate in-person collaboration on a white board with software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37" y="3741421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7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Libraries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956183"/>
            <a:ext cx="2937543" cy="1246748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3877340"/>
            <a:ext cx="2937543" cy="1708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5543" y="4153455"/>
            <a:ext cx="3007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Libraries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SDL2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SDL2_gfx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SDL_net</a:t>
            </a:r>
            <a:r>
              <a:rPr lang="en-US" sz="2400" dirty="0" smtClean="0"/>
              <a:t> version 2.0</a:t>
            </a:r>
            <a:endParaRPr lang="en-US" sz="24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43" y="1956183"/>
            <a:ext cx="2950727" cy="19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5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3701759" cy="3931920"/>
          </a:xfrm>
        </p:spPr>
        <p:txBody>
          <a:bodyPr/>
          <a:lstStyle/>
          <a:p>
            <a:r>
              <a:rPr lang="en-US" b="1" dirty="0" smtClean="0"/>
              <a:t>Shape tools</a:t>
            </a:r>
          </a:p>
          <a:p>
            <a:pPr lvl="1"/>
            <a:r>
              <a:rPr lang="en-US" dirty="0" smtClean="0"/>
              <a:t>Circle, Rectangle, Triangle</a:t>
            </a:r>
          </a:p>
          <a:p>
            <a:r>
              <a:rPr lang="en-US" b="1" dirty="0" smtClean="0"/>
              <a:t>Free draw tools</a:t>
            </a:r>
          </a:p>
          <a:p>
            <a:pPr lvl="1"/>
            <a:r>
              <a:rPr lang="en-US" dirty="0" smtClean="0"/>
              <a:t>Paintbrush, pencil</a:t>
            </a:r>
          </a:p>
          <a:p>
            <a:r>
              <a:rPr lang="en-US" b="1" dirty="0" smtClean="0"/>
              <a:t>Eraser tool</a:t>
            </a:r>
          </a:p>
          <a:p>
            <a:r>
              <a:rPr lang="en-US" b="1" dirty="0" smtClean="0"/>
              <a:t>Textbox tool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03336" y="2133601"/>
            <a:ext cx="370175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Undo &amp; Redo</a:t>
            </a:r>
          </a:p>
          <a:p>
            <a:r>
              <a:rPr lang="en-US" b="1" dirty="0" smtClean="0"/>
              <a:t>Export</a:t>
            </a:r>
          </a:p>
          <a:p>
            <a:r>
              <a:rPr lang="en-US" b="1" dirty="0" smtClean="0"/>
              <a:t>Multiple page support</a:t>
            </a:r>
          </a:p>
          <a:p>
            <a:r>
              <a:rPr lang="en-US" b="1" dirty="0" smtClean="0"/>
              <a:t>Local File-based login system</a:t>
            </a:r>
          </a:p>
          <a:p>
            <a:r>
              <a:rPr lang="en-US" b="1" dirty="0" smtClean="0"/>
              <a:t>Custom GUI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12526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37</TotalTime>
  <Words>89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Capital</vt:lpstr>
      <vt:lpstr>canvaShare</vt:lpstr>
      <vt:lpstr>What is it?</vt:lpstr>
      <vt:lpstr>What is its goal?</vt:lpstr>
      <vt:lpstr>Tools and Libraries</vt:lpstr>
      <vt:lpstr>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canvaShare</dc:title>
  <dc:creator>Ryan Frappier</dc:creator>
  <cp:lastModifiedBy>Ryan Frappier</cp:lastModifiedBy>
  <cp:revision>4</cp:revision>
  <dcterms:created xsi:type="dcterms:W3CDTF">2014-10-15T02:23:23Z</dcterms:created>
  <dcterms:modified xsi:type="dcterms:W3CDTF">2014-10-15T03:00:30Z</dcterms:modified>
</cp:coreProperties>
</file>