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6AC5B-FEC3-BA49-A6C6-E195E2930287}" v="37" dt="2018-05-08T11:31:58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47ED-BBD1-324D-B3C0-F3F70BCC90F9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0A3B-45D1-FB46-995C-97AFDEA0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12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47ED-BBD1-324D-B3C0-F3F70BCC90F9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0A3B-45D1-FB46-995C-97AFDEA0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0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47ED-BBD1-324D-B3C0-F3F70BCC90F9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0A3B-45D1-FB46-995C-97AFDEA0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3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47ED-BBD1-324D-B3C0-F3F70BCC90F9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0A3B-45D1-FB46-995C-97AFDEA0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5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47ED-BBD1-324D-B3C0-F3F70BCC90F9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0A3B-45D1-FB46-995C-97AFDEA0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72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47ED-BBD1-324D-B3C0-F3F70BCC90F9}" type="datetimeFigureOut">
              <a:rPr lang="en-US" smtClean="0"/>
              <a:t>5/8/18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0A3B-45D1-FB46-995C-97AFDEA0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3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47ED-BBD1-324D-B3C0-F3F70BCC90F9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0A3B-45D1-FB46-995C-97AFDEA0740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9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47ED-BBD1-324D-B3C0-F3F70BCC90F9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0A3B-45D1-FB46-995C-97AFDEA0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2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47ED-BBD1-324D-B3C0-F3F70BCC90F9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0A3B-45D1-FB46-995C-97AFDEA0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4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47ED-BBD1-324D-B3C0-F3F70BCC90F9}" type="datetimeFigureOut">
              <a:rPr lang="en-US" smtClean="0"/>
              <a:t>5/8/18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0A3B-45D1-FB46-995C-97AFDEA0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9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54A47ED-BBD1-324D-B3C0-F3F70BCC90F9}" type="datetimeFigureOut">
              <a:rPr lang="en-US" smtClean="0"/>
              <a:t>5/8/18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0A3B-45D1-FB46-995C-97AFDEA0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5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54A47ED-BBD1-324D-B3C0-F3F70BCC90F9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2130A3B-45D1-FB46-995C-97AFDEA0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C015-F7A8-2C47-8AE1-559583343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for Projecting Population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DF37C-C944-7941-8AFE-ABBCD076DF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Ross Freeman</a:t>
            </a:r>
          </a:p>
        </p:txBody>
      </p:sp>
    </p:spTree>
    <p:extLst>
      <p:ext uri="{BB962C8B-B14F-4D97-AF65-F5344CB8AC3E}">
        <p14:creationId xmlns:p14="http://schemas.microsoft.com/office/powerpoint/2010/main" val="35457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4117-41B2-7D43-9831-B6FA9C2A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World Population and GDP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75E2F-00C0-B147-AA07-4FC4AA8EE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171" y="2153412"/>
            <a:ext cx="5284107" cy="37299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BB09F6-D647-4848-B8E9-6EFE62EB4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4" y="2153412"/>
            <a:ext cx="5290457" cy="37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0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570D-2FB0-594F-ADD6-41F9CA1C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United States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46A597-8DEA-5A48-8E0F-DFCF3953C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443" y="2158991"/>
            <a:ext cx="5257800" cy="3792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780EA0-4EFB-D24F-8F0A-1DE4DE1FF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3412"/>
            <a:ext cx="5372725" cy="379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9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16B8-5783-4249-B2CB-312B55E7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South Africa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40F71-EE0E-9648-94AB-785A89808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53412"/>
            <a:ext cx="5103422" cy="3526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F5C370-A367-8F47-9179-7F4F1ABAC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334" y="2153412"/>
            <a:ext cx="4889666" cy="352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7147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{092DBFFD-F6DC-E44B-A8B8-3F75D912CBC8}tf10001120</Template>
  <TotalTime>266</TotalTime>
  <Words>15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Methods for Projecting Population Growth</vt:lpstr>
      <vt:lpstr>World Population and GDP</vt:lpstr>
      <vt:lpstr>United States</vt:lpstr>
      <vt:lpstr>South Africa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Freeman</dc:creator>
  <cp:lastModifiedBy>Ross Freeman</cp:lastModifiedBy>
  <cp:revision>3</cp:revision>
  <dcterms:created xsi:type="dcterms:W3CDTF">2018-05-06T15:09:24Z</dcterms:created>
  <dcterms:modified xsi:type="dcterms:W3CDTF">2018-05-08T14:00:25Z</dcterms:modified>
</cp:coreProperties>
</file>