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9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7554A-6AAC-4B36-991A-129D660C2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73CC6-43D8-476F-B128-28AB22D8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0ED3D-8124-4499-8C8D-D0A3DCB5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A2617-DBAD-4B65-92F7-BBB94897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4379E-2693-4CB6-8CB0-3DEAA040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13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74237-A17C-4D0A-918E-5A2A94B5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5A5BF7-1E82-4349-A5D5-C22AE070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E0A08-3734-4475-90B8-9C06CDC4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363C3-103D-454A-99D8-AD13F53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041BA-8A88-4387-B5F5-1AED317A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052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BCB493-EADE-47C4-8313-2550BC20C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4EE397-9DA0-45FB-8757-6C03CD005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C7FB3-8F0E-4555-8B13-D597E95E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B27C7-F2F6-44DA-AA7C-DDC6E921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9DA4B-FFCB-4161-A6A0-B55FB59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16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3885-874C-4B04-BD4D-E89BDF12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F3A79-CEB8-47A1-A42E-634E92C7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A9E10-E4A3-447A-9BC4-16267E4D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B4CA7-460A-4B6E-AD0D-99241F1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01991-98CF-44AF-90F3-E467A96E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568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0196C-C06F-4C78-8D09-47EED09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5484C4-8442-4C52-BFED-B600D7FE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D8E83-B1B4-494C-83C7-C8EBACB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A9CEC-DFEB-489D-9695-ADA4A104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1A793-8000-4B22-BBB9-33FC4FE3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76996-6718-4086-973A-C970E86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5651E-B784-4A99-B6DA-DA8E4B5E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296165-282D-4AF4-8ED7-95163CA2B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17FDA-E44B-40D6-BB51-77837C4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0338D-9017-419B-A777-066B827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D6425-4A9B-46FC-A448-D9C3B39A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50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83E22-7619-4125-9BB2-A9FCC515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8057F-5B8C-4D60-BB28-2B92EAAC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C3F39F-07A7-41EF-853F-60981014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A5F975-3FB2-4ACE-A585-FC3412766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5EB0A7-2AB5-48EB-AB2F-A49704E7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25EC38-9ED2-47C8-B054-38A4D1E2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3A9E41-B01A-475A-9A38-CC0E2EE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CFD5DB-2C29-4C3A-ABE7-7F7F9D8F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87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14C3E-6393-4A30-A04A-4AFBB9E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EB8AC8-01A3-4018-852D-3CC6F8FB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4D2C15-375A-4A09-A3A1-3B653B00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422B03-39D2-4939-8ACE-AB44E415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67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40E19-0B7E-4A33-97F2-61BA1B9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F1AFFF-C7FE-4F37-BFD0-568FE25C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2C7B3-B2FC-4EF5-B10A-C1E9C657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0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9A0EB-2EA5-4501-BAC1-0C35DA45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E2458-6BA5-410A-9201-BC238FA1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68880-EA8A-4DCD-B0C6-E149B8D6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4245E8-6104-46F4-8005-2797455E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5858AB-B0E2-414D-B22D-7DED301E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3D48D3-08C1-44DB-9CC1-C3F34020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563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F6A8F-868E-4132-8EAF-E814AAB3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03DC9A-1B6B-42A7-978E-F3F0657FB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AEDE0-4FFF-4760-B468-D8DCC98E6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3CE798-7041-4DBF-96BB-F745085A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6098C-D478-48EA-981E-C29C61D5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D8776-4C1C-4BE0-A3C7-F57343F3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64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FBA247-7E54-4C80-A3A0-9EDE017B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4E2B6A-9939-4E61-B4C3-5A8E85D6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B38B9-2C0E-4D30-B087-0B920F7C2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823F-AE70-45FF-8596-65FFF3353A87}" type="datetimeFigureOut">
              <a:rPr lang="es-419" smtClean="0"/>
              <a:t>21/8/2021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63739-3F5E-4102-9466-28A8197D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4713A-97C6-423F-BC6C-0E5E6365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41E-2432-4C52-820D-D1FF8C35184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34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744D36-0A08-48BF-8180-5DFF6662B526}"/>
              </a:ext>
            </a:extLst>
          </p:cNvPr>
          <p:cNvSpPr/>
          <p:nvPr/>
        </p:nvSpPr>
        <p:spPr>
          <a:xfrm>
            <a:off x="718457" y="659906"/>
            <a:ext cx="10851502" cy="1182847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B2711-ECFA-4250-A0A5-58B50F682102}"/>
              </a:ext>
            </a:extLst>
          </p:cNvPr>
          <p:cNvSpPr/>
          <p:nvPr/>
        </p:nvSpPr>
        <p:spPr>
          <a:xfrm>
            <a:off x="279919" y="18662"/>
            <a:ext cx="223934" cy="6858000"/>
          </a:xfrm>
          <a:prstGeom prst="rect">
            <a:avLst/>
          </a:prstGeom>
          <a:pattFill prst="dkDnDiag">
            <a:fgClr>
              <a:schemeClr val="accent3">
                <a:lumMod val="60000"/>
                <a:lumOff val="40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 cap="rnd" cmpd="tri">
            <a:noFill/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D222261-4BF5-4BF7-B8C2-EA19D5107959}"/>
              </a:ext>
            </a:extLst>
          </p:cNvPr>
          <p:cNvGrpSpPr/>
          <p:nvPr/>
        </p:nvGrpSpPr>
        <p:grpSpPr>
          <a:xfrm>
            <a:off x="4138931" y="2722590"/>
            <a:ext cx="1800000" cy="1800000"/>
            <a:chOff x="4138931" y="2722590"/>
            <a:chExt cx="1800000" cy="180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0D8D829-5B1E-407B-AFB6-59A8EF24A921}"/>
                </a:ext>
              </a:extLst>
            </p:cNvPr>
            <p:cNvSpPr/>
            <p:nvPr/>
          </p:nvSpPr>
          <p:spPr>
            <a:xfrm>
              <a:off x="4138931" y="2722590"/>
              <a:ext cx="1800000" cy="180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BBA8CDA-3BE2-41A5-9781-33524E1B5D3C}"/>
                </a:ext>
              </a:extLst>
            </p:cNvPr>
            <p:cNvSpPr/>
            <p:nvPr/>
          </p:nvSpPr>
          <p:spPr>
            <a:xfrm>
              <a:off x="4318931" y="2902590"/>
              <a:ext cx="1440000" cy="144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545148"/>
                </a:avLst>
              </a:prstTxWarp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CENTRO DE SALUD INTEGRAL</a:t>
              </a:r>
            </a:p>
          </p:txBody>
        </p:sp>
        <p:pic>
          <p:nvPicPr>
            <p:cNvPr id="1028" name="Picture 4" descr="Medico medicina personal de hermes simbolo, simbolo, diverso, texto, logo  png | PNGWing">
              <a:extLst>
                <a:ext uri="{FF2B5EF4-FFF2-40B4-BE49-F238E27FC236}">
                  <a16:creationId xmlns:a16="http://schemas.microsoft.com/office/drawing/2014/main" id="{AEC06D12-83BE-4B1B-BA06-7977D4423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57" b="96959" l="2609" r="95870">
                          <a14:foregroundMark x1="35326" y1="9032" x2="35326" y2="9032"/>
                          <a14:foregroundMark x1="6739" y1="16406" x2="6739" y2="16406"/>
                          <a14:foregroundMark x1="51087" y1="6636" x2="51087" y2="6636"/>
                          <a14:foregroundMark x1="2609" y1="15392" x2="2609" y2="15392"/>
                          <a14:foregroundMark x1="49022" y1="3041" x2="49022" y2="3041"/>
                          <a14:foregroundMark x1="68370" y1="17235" x2="68370" y2="17235"/>
                          <a14:foregroundMark x1="95978" y1="16406" x2="95978" y2="16406"/>
                          <a14:foregroundMark x1="60761" y1="32535" x2="60761" y2="32535"/>
                          <a14:foregroundMark x1="40435" y1="41014" x2="40435" y2="41014"/>
                          <a14:foregroundMark x1="49891" y1="46820" x2="49891" y2="46820"/>
                          <a14:foregroundMark x1="50761" y1="56774" x2="50761" y2="56774"/>
                          <a14:foregroundMark x1="50761" y1="64332" x2="50761" y2="64332"/>
                          <a14:foregroundMark x1="50652" y1="71429" x2="50652" y2="71429"/>
                          <a14:foregroundMark x1="50217" y1="75945" x2="50217" y2="75945"/>
                          <a14:foregroundMark x1="51087" y1="82857" x2="51087" y2="82857"/>
                          <a14:foregroundMark x1="50109" y1="87097" x2="50109" y2="87097"/>
                          <a14:foregroundMark x1="46630" y1="88479" x2="46630" y2="88479"/>
                          <a14:foregroundMark x1="50761" y1="96959" x2="50761" y2="969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6725" y="3030162"/>
              <a:ext cx="720000" cy="84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F3FF5B6-FD33-4960-8F34-BD8ED801C0D0}"/>
                </a:ext>
              </a:extLst>
            </p:cNvPr>
            <p:cNvSpPr/>
            <p:nvPr/>
          </p:nvSpPr>
          <p:spPr>
            <a:xfrm>
              <a:off x="4557068" y="3827838"/>
              <a:ext cx="963725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1ro DE MAYO</a:t>
              </a:r>
            </a:p>
            <a:p>
              <a:pPr algn="ctr"/>
              <a:r>
                <a:rPr lang="es-E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 COREA</a:t>
              </a:r>
              <a:endParaRPr lang="es-E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7F11A78-C443-44F8-8754-B5FC82DFB7A2}"/>
                </a:ext>
              </a:extLst>
            </p:cNvPr>
            <p:cNvSpPr/>
            <p:nvPr/>
          </p:nvSpPr>
          <p:spPr>
            <a:xfrm>
              <a:off x="4303343" y="2902590"/>
              <a:ext cx="1440000" cy="153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9522205"/>
                </a:avLst>
              </a:prstTxWarp>
              <a:spAutoFit/>
            </a:bodyPr>
            <a:lstStyle/>
            <a:p>
              <a:pPr algn="ctr"/>
              <a:r>
                <a:rPr lang="es-E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 ALTO - BOLIVIA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EBB5EEE-8B97-4F47-8D33-4851474A7535}"/>
              </a:ext>
            </a:extLst>
          </p:cNvPr>
          <p:cNvGrpSpPr/>
          <p:nvPr/>
        </p:nvGrpSpPr>
        <p:grpSpPr>
          <a:xfrm>
            <a:off x="1004729" y="2632590"/>
            <a:ext cx="1800000" cy="1800000"/>
            <a:chOff x="4138931" y="2722590"/>
            <a:chExt cx="1800000" cy="1800000"/>
          </a:xfrm>
          <a:effectLst>
            <a:glow rad="228600">
              <a:schemeClr val="bg2">
                <a:lumMod val="50000"/>
                <a:alpha val="40000"/>
              </a:schemeClr>
            </a:glow>
          </a:effectLst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08AC6E8-F518-4B42-B41F-D9C2AB2821C5}"/>
                </a:ext>
              </a:extLst>
            </p:cNvPr>
            <p:cNvSpPr/>
            <p:nvPr/>
          </p:nvSpPr>
          <p:spPr>
            <a:xfrm>
              <a:off x="4138931" y="2722590"/>
              <a:ext cx="1800000" cy="18000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0CFEC04-0649-4F42-9EBC-CE19F851B1DC}"/>
                </a:ext>
              </a:extLst>
            </p:cNvPr>
            <p:cNvSpPr/>
            <p:nvPr/>
          </p:nvSpPr>
          <p:spPr>
            <a:xfrm>
              <a:off x="4318931" y="2902590"/>
              <a:ext cx="1440000" cy="144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545148"/>
                </a:avLst>
              </a:prstTxWarp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CENTRO DE SALUD INTEGRAL</a:t>
              </a:r>
            </a:p>
          </p:txBody>
        </p:sp>
        <p:pic>
          <p:nvPicPr>
            <p:cNvPr id="14" name="Picture 4" descr="Medico medicina personal de hermes simbolo, simbolo, diverso, texto, logo  png | PNGWing">
              <a:extLst>
                <a:ext uri="{FF2B5EF4-FFF2-40B4-BE49-F238E27FC236}">
                  <a16:creationId xmlns:a16="http://schemas.microsoft.com/office/drawing/2014/main" id="{502F4F37-5A98-449F-93A8-D51770F04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57" b="96959" l="2609" r="95870">
                          <a14:foregroundMark x1="35326" y1="9032" x2="35326" y2="9032"/>
                          <a14:foregroundMark x1="6739" y1="16406" x2="6739" y2="16406"/>
                          <a14:foregroundMark x1="51087" y1="6636" x2="51087" y2="6636"/>
                          <a14:foregroundMark x1="2609" y1="15392" x2="2609" y2="15392"/>
                          <a14:foregroundMark x1="49022" y1="3041" x2="49022" y2="3041"/>
                          <a14:foregroundMark x1="68370" y1="17235" x2="68370" y2="17235"/>
                          <a14:foregroundMark x1="95978" y1="16406" x2="95978" y2="16406"/>
                          <a14:foregroundMark x1="60761" y1="32535" x2="60761" y2="32535"/>
                          <a14:foregroundMark x1="40435" y1="41014" x2="40435" y2="41014"/>
                          <a14:foregroundMark x1="49891" y1="46820" x2="49891" y2="46820"/>
                          <a14:foregroundMark x1="50761" y1="56774" x2="50761" y2="56774"/>
                          <a14:foregroundMark x1="50761" y1="64332" x2="50761" y2="64332"/>
                          <a14:foregroundMark x1="50652" y1="71429" x2="50652" y2="71429"/>
                          <a14:foregroundMark x1="50217" y1="75945" x2="50217" y2="75945"/>
                          <a14:foregroundMark x1="51087" y1="82857" x2="51087" y2="82857"/>
                          <a14:foregroundMark x1="50109" y1="87097" x2="50109" y2="87097"/>
                          <a14:foregroundMark x1="46630" y1="88479" x2="46630" y2="88479"/>
                          <a14:foregroundMark x1="50761" y1="96959" x2="50761" y2="969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6725" y="3030162"/>
              <a:ext cx="720000" cy="84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FE3B6F-35D0-4917-A368-943D96F74AE6}"/>
                </a:ext>
              </a:extLst>
            </p:cNvPr>
            <p:cNvSpPr/>
            <p:nvPr/>
          </p:nvSpPr>
          <p:spPr>
            <a:xfrm>
              <a:off x="4557068" y="3827838"/>
              <a:ext cx="963725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1ro DE MAYO</a:t>
              </a:r>
            </a:p>
            <a:p>
              <a:pPr algn="ctr"/>
              <a:r>
                <a:rPr lang="es-ES" sz="11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 COREA</a:t>
              </a:r>
              <a:endPara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2930435-4DB9-4FBD-8A32-C2E975CAB807}"/>
                </a:ext>
              </a:extLst>
            </p:cNvPr>
            <p:cNvSpPr/>
            <p:nvPr/>
          </p:nvSpPr>
          <p:spPr>
            <a:xfrm>
              <a:off x="4303343" y="2902590"/>
              <a:ext cx="1440000" cy="153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9522205"/>
                </a:avLst>
              </a:prstTxWarp>
              <a:spAutoFit/>
            </a:bodyPr>
            <a:lstStyle/>
            <a:p>
              <a:pPr algn="ctr"/>
              <a:r>
                <a:rPr lang="es-ES" sz="1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 ALTO - BOLIVIA</a:t>
              </a:r>
            </a:p>
          </p:txBody>
        </p:sp>
      </p:grpSp>
      <p:sp>
        <p:nvSpPr>
          <p:cNvPr id="9" name="Diagrama de flujo: entrada manual 8">
            <a:extLst>
              <a:ext uri="{FF2B5EF4-FFF2-40B4-BE49-F238E27FC236}">
                <a16:creationId xmlns:a16="http://schemas.microsoft.com/office/drawing/2014/main" id="{CB7AD766-377E-4963-BD30-E9CDC9E0688E}"/>
              </a:ext>
            </a:extLst>
          </p:cNvPr>
          <p:cNvSpPr/>
          <p:nvPr/>
        </p:nvSpPr>
        <p:spPr>
          <a:xfrm>
            <a:off x="1024839" y="4684782"/>
            <a:ext cx="10851502" cy="1800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23"/>
              <a:gd name="connsiteY0" fmla="*/ 2083 h 10000"/>
              <a:gd name="connsiteX1" fmla="*/ 10023 w 10023"/>
              <a:gd name="connsiteY1" fmla="*/ 0 h 10000"/>
              <a:gd name="connsiteX2" fmla="*/ 10023 w 10023"/>
              <a:gd name="connsiteY2" fmla="*/ 10000 h 10000"/>
              <a:gd name="connsiteX3" fmla="*/ 23 w 10023"/>
              <a:gd name="connsiteY3" fmla="*/ 10000 h 10000"/>
              <a:gd name="connsiteX4" fmla="*/ 0 w 10023"/>
              <a:gd name="connsiteY4" fmla="*/ 2083 h 10000"/>
              <a:gd name="connsiteX0" fmla="*/ 0 w 10023"/>
              <a:gd name="connsiteY0" fmla="*/ 2083 h 10000"/>
              <a:gd name="connsiteX1" fmla="*/ 10023 w 10023"/>
              <a:gd name="connsiteY1" fmla="*/ 0 h 10000"/>
              <a:gd name="connsiteX2" fmla="*/ 10023 w 10023"/>
              <a:gd name="connsiteY2" fmla="*/ 6612 h 10000"/>
              <a:gd name="connsiteX3" fmla="*/ 23 w 10023"/>
              <a:gd name="connsiteY3" fmla="*/ 10000 h 10000"/>
              <a:gd name="connsiteX4" fmla="*/ 0 w 10023"/>
              <a:gd name="connsiteY4" fmla="*/ 2083 h 10000"/>
              <a:gd name="connsiteX0" fmla="*/ 0 w 10023"/>
              <a:gd name="connsiteY0" fmla="*/ 2083 h 10000"/>
              <a:gd name="connsiteX1" fmla="*/ 10023 w 10023"/>
              <a:gd name="connsiteY1" fmla="*/ 0 h 10000"/>
              <a:gd name="connsiteX2" fmla="*/ 10023 w 10023"/>
              <a:gd name="connsiteY2" fmla="*/ 7769 h 10000"/>
              <a:gd name="connsiteX3" fmla="*/ 23 w 10023"/>
              <a:gd name="connsiteY3" fmla="*/ 10000 h 10000"/>
              <a:gd name="connsiteX4" fmla="*/ 0 w 10023"/>
              <a:gd name="connsiteY4" fmla="*/ 2083 h 10000"/>
              <a:gd name="connsiteX0" fmla="*/ 0 w 10340"/>
              <a:gd name="connsiteY0" fmla="*/ 265 h 10000"/>
              <a:gd name="connsiteX1" fmla="*/ 10340 w 10340"/>
              <a:gd name="connsiteY1" fmla="*/ 0 h 10000"/>
              <a:gd name="connsiteX2" fmla="*/ 10340 w 10340"/>
              <a:gd name="connsiteY2" fmla="*/ 7769 h 10000"/>
              <a:gd name="connsiteX3" fmla="*/ 340 w 10340"/>
              <a:gd name="connsiteY3" fmla="*/ 10000 h 10000"/>
              <a:gd name="connsiteX4" fmla="*/ 0 w 10340"/>
              <a:gd name="connsiteY4" fmla="*/ 265 h 10000"/>
              <a:gd name="connsiteX0" fmla="*/ 25 w 10365"/>
              <a:gd name="connsiteY0" fmla="*/ 265 h 10579"/>
              <a:gd name="connsiteX1" fmla="*/ 10365 w 10365"/>
              <a:gd name="connsiteY1" fmla="*/ 0 h 10579"/>
              <a:gd name="connsiteX2" fmla="*/ 10365 w 10365"/>
              <a:gd name="connsiteY2" fmla="*/ 7769 h 10579"/>
              <a:gd name="connsiteX3" fmla="*/ 1 w 10365"/>
              <a:gd name="connsiteY3" fmla="*/ 10579 h 10579"/>
              <a:gd name="connsiteX4" fmla="*/ 25 w 10365"/>
              <a:gd name="connsiteY4" fmla="*/ 265 h 10579"/>
              <a:gd name="connsiteX0" fmla="*/ 0 w 10399"/>
              <a:gd name="connsiteY0" fmla="*/ 182 h 10579"/>
              <a:gd name="connsiteX1" fmla="*/ 10399 w 10399"/>
              <a:gd name="connsiteY1" fmla="*/ 0 h 10579"/>
              <a:gd name="connsiteX2" fmla="*/ 10399 w 10399"/>
              <a:gd name="connsiteY2" fmla="*/ 7769 h 10579"/>
              <a:gd name="connsiteX3" fmla="*/ 35 w 10399"/>
              <a:gd name="connsiteY3" fmla="*/ 10579 h 10579"/>
              <a:gd name="connsiteX4" fmla="*/ 0 w 10399"/>
              <a:gd name="connsiteY4" fmla="*/ 182 h 10579"/>
              <a:gd name="connsiteX0" fmla="*/ 0 w 10376"/>
              <a:gd name="connsiteY0" fmla="*/ 265 h 10579"/>
              <a:gd name="connsiteX1" fmla="*/ 10376 w 10376"/>
              <a:gd name="connsiteY1" fmla="*/ 0 h 10579"/>
              <a:gd name="connsiteX2" fmla="*/ 10376 w 10376"/>
              <a:gd name="connsiteY2" fmla="*/ 7769 h 10579"/>
              <a:gd name="connsiteX3" fmla="*/ 12 w 10376"/>
              <a:gd name="connsiteY3" fmla="*/ 10579 h 10579"/>
              <a:gd name="connsiteX4" fmla="*/ 0 w 10376"/>
              <a:gd name="connsiteY4" fmla="*/ 265 h 10579"/>
              <a:gd name="connsiteX0" fmla="*/ 0 w 10376"/>
              <a:gd name="connsiteY0" fmla="*/ 265 h 10579"/>
              <a:gd name="connsiteX1" fmla="*/ 10376 w 10376"/>
              <a:gd name="connsiteY1" fmla="*/ 0 h 10579"/>
              <a:gd name="connsiteX2" fmla="*/ 10376 w 10376"/>
              <a:gd name="connsiteY2" fmla="*/ 7769 h 10579"/>
              <a:gd name="connsiteX3" fmla="*/ 12 w 10376"/>
              <a:gd name="connsiteY3" fmla="*/ 10579 h 10579"/>
              <a:gd name="connsiteX4" fmla="*/ 0 w 10376"/>
              <a:gd name="connsiteY4" fmla="*/ 265 h 10579"/>
              <a:gd name="connsiteX0" fmla="*/ 0 w 15165"/>
              <a:gd name="connsiteY0" fmla="*/ 265 h 10579"/>
              <a:gd name="connsiteX1" fmla="*/ 10376 w 15165"/>
              <a:gd name="connsiteY1" fmla="*/ 0 h 10579"/>
              <a:gd name="connsiteX2" fmla="*/ 15165 w 15165"/>
              <a:gd name="connsiteY2" fmla="*/ 8265 h 10579"/>
              <a:gd name="connsiteX3" fmla="*/ 12 w 15165"/>
              <a:gd name="connsiteY3" fmla="*/ 10579 h 10579"/>
              <a:gd name="connsiteX4" fmla="*/ 0 w 15165"/>
              <a:gd name="connsiteY4" fmla="*/ 265 h 10579"/>
              <a:gd name="connsiteX0" fmla="*/ 0 w 15176"/>
              <a:gd name="connsiteY0" fmla="*/ 1174 h 11488"/>
              <a:gd name="connsiteX1" fmla="*/ 15176 w 15176"/>
              <a:gd name="connsiteY1" fmla="*/ 0 h 11488"/>
              <a:gd name="connsiteX2" fmla="*/ 15165 w 15176"/>
              <a:gd name="connsiteY2" fmla="*/ 9174 h 11488"/>
              <a:gd name="connsiteX3" fmla="*/ 12 w 15176"/>
              <a:gd name="connsiteY3" fmla="*/ 11488 h 11488"/>
              <a:gd name="connsiteX4" fmla="*/ 0 w 15176"/>
              <a:gd name="connsiteY4" fmla="*/ 1174 h 11488"/>
              <a:gd name="connsiteX0" fmla="*/ 0 w 15176"/>
              <a:gd name="connsiteY0" fmla="*/ 1174 h 11488"/>
              <a:gd name="connsiteX1" fmla="*/ 15176 w 15176"/>
              <a:gd name="connsiteY1" fmla="*/ 0 h 11488"/>
              <a:gd name="connsiteX2" fmla="*/ 15153 w 15176"/>
              <a:gd name="connsiteY2" fmla="*/ 10083 h 11488"/>
              <a:gd name="connsiteX3" fmla="*/ 12 w 15176"/>
              <a:gd name="connsiteY3" fmla="*/ 11488 h 11488"/>
              <a:gd name="connsiteX4" fmla="*/ 0 w 15176"/>
              <a:gd name="connsiteY4" fmla="*/ 1174 h 11488"/>
              <a:gd name="connsiteX0" fmla="*/ 0 w 15177"/>
              <a:gd name="connsiteY0" fmla="*/ 1174 h 11488"/>
              <a:gd name="connsiteX1" fmla="*/ 15176 w 15177"/>
              <a:gd name="connsiteY1" fmla="*/ 0 h 11488"/>
              <a:gd name="connsiteX2" fmla="*/ 15176 w 15177"/>
              <a:gd name="connsiteY2" fmla="*/ 10000 h 11488"/>
              <a:gd name="connsiteX3" fmla="*/ 12 w 15177"/>
              <a:gd name="connsiteY3" fmla="*/ 11488 h 11488"/>
              <a:gd name="connsiteX4" fmla="*/ 0 w 15177"/>
              <a:gd name="connsiteY4" fmla="*/ 1174 h 1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7" h="11488">
                <a:moveTo>
                  <a:pt x="0" y="1174"/>
                </a:moveTo>
                <a:lnTo>
                  <a:pt x="15176" y="0"/>
                </a:lnTo>
                <a:cubicBezTo>
                  <a:pt x="15172" y="3058"/>
                  <a:pt x="15180" y="6942"/>
                  <a:pt x="15176" y="10000"/>
                </a:cubicBezTo>
                <a:lnTo>
                  <a:pt x="12" y="11488"/>
                </a:lnTo>
                <a:cubicBezTo>
                  <a:pt x="4" y="8849"/>
                  <a:pt x="8" y="3813"/>
                  <a:pt x="0" y="1174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7697BBD-449C-430A-A37C-B7969D8F6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5923" y="3770483"/>
            <a:ext cx="180975" cy="180975"/>
          </a:xfrm>
          <a:prstGeom prst="rect">
            <a:avLst/>
          </a:prstGeom>
        </p:spPr>
      </p:pic>
      <p:pic>
        <p:nvPicPr>
          <p:cNvPr id="1026" name="Picture 2" descr="Editar-iconos-icono Gratis Descarga Gratuita">
            <a:extLst>
              <a:ext uri="{FF2B5EF4-FFF2-40B4-BE49-F238E27FC236}">
                <a16:creationId xmlns:a16="http://schemas.microsoft.com/office/drawing/2014/main" id="{9C97B8F7-E1EC-466B-A960-EC7252F73107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89844" l="9766" r="89844">
                        <a14:foregroundMark x1="63672" y1="6641" x2="63672" y2="6641"/>
                        <a14:foregroundMark x1="63672" y1="3125" x2="63672" y2="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109" b="7826"/>
          <a:stretch/>
        </p:blipFill>
        <p:spPr bwMode="auto">
          <a:xfrm>
            <a:off x="8949785" y="370275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398C29C-6C69-4924-8D73-E4775691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3338512"/>
            <a:ext cx="180975" cy="180975"/>
          </a:xfrm>
          <a:prstGeom prst="rect">
            <a:avLst/>
          </a:prstGeom>
        </p:spPr>
      </p:pic>
      <p:pic>
        <p:nvPicPr>
          <p:cNvPr id="20" name="Picture 4" descr="Bin Png - Iconos De Eliminar Png, Transparent Png - 2000x2000(#4577925) -  PngFind">
            <a:extLst>
              <a:ext uri="{FF2B5EF4-FFF2-40B4-BE49-F238E27FC236}">
                <a16:creationId xmlns:a16="http://schemas.microsoft.com/office/drawing/2014/main" id="{C8CD5FEC-04CB-4846-B319-5934A6AF45EB}"/>
              </a:ext>
            </a:extLst>
          </p:cNvPr>
          <p:cNvPicPr>
            <a:picLocks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56" b="90000" l="10000" r="90000">
                        <a14:foregroundMark x1="25000" y1="19697" x2="25000" y2="19697"/>
                        <a14:foregroundMark x1="47500" y1="10303" x2="47500" y2="10303"/>
                        <a14:foregroundMark x1="50119" y1="5556" x2="50119" y2="5556"/>
                        <a14:foregroundMark x1="61667" y1="89293" x2="61667" y2="8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15" t="3084" r="9955" b="8231"/>
          <a:stretch/>
        </p:blipFill>
        <p:spPr bwMode="auto">
          <a:xfrm>
            <a:off x="9533890" y="36832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png - imagen transparente descarga gratuita">
            <a:extLst>
              <a:ext uri="{FF2B5EF4-FFF2-40B4-BE49-F238E27FC236}">
                <a16:creationId xmlns:a16="http://schemas.microsoft.com/office/drawing/2014/main" id="{7632168A-316A-4B67-999A-8778CAB9494C}"/>
              </a:ext>
            </a:extLst>
          </p:cNvPr>
          <p:cNvPicPr>
            <a:picLocks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577" b="93846" l="10000" r="90000">
                        <a14:foregroundMark x1="45778" y1="5577" x2="45778" y2="5577"/>
                        <a14:foregroundMark x1="49889" y1="93846" x2="49889" y2="9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50" r="20758"/>
          <a:stretch/>
        </p:blipFill>
        <p:spPr bwMode="auto">
          <a:xfrm>
            <a:off x="10072672" y="36853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36DE-EF80-4789-B6BC-B130184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Pie de Página (fondo)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FD9173-4E34-483F-ADDD-D3B725525C06}"/>
              </a:ext>
            </a:extLst>
          </p:cNvPr>
          <p:cNvSpPr/>
          <p:nvPr/>
        </p:nvSpPr>
        <p:spPr>
          <a:xfrm>
            <a:off x="2605328" y="2284475"/>
            <a:ext cx="11754483" cy="228905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47BA63-A1D7-481B-BF80-CF2AFAA7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20011"/>
            <a:ext cx="6873325" cy="68580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0969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32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Pie de Página (fondo)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Fernández</dc:creator>
  <cp:lastModifiedBy>Rodrigo Fernández</cp:lastModifiedBy>
  <cp:revision>13</cp:revision>
  <dcterms:created xsi:type="dcterms:W3CDTF">2021-07-01T18:30:41Z</dcterms:created>
  <dcterms:modified xsi:type="dcterms:W3CDTF">2021-08-21T04:51:12Z</dcterms:modified>
</cp:coreProperties>
</file>