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2FF75-2E6C-0F42-998C-A73D76139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3D3D93-2A1D-6741-8D51-D7E9871C9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CDB4EA-5118-6144-BCB3-94FD9CFD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C660-756E-9A41-9FA3-E40D06C8FB8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64FC8-93A2-7A4F-8F83-22678667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2AF2F7-34B6-4E45-A699-E972F1D1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EB72-AE4A-0B4B-AD4D-0EA15063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1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2F4CA-094A-664E-B700-59A04A57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9C9990-785E-EE45-BD6F-2CE16C82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287130-8990-DB41-93B9-5AB4BF03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C660-756E-9A41-9FA3-E40D06C8FB8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21CF8C-7638-5D48-B140-67950C85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3E5488-287E-7E45-A946-A110ED5B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EB72-AE4A-0B4B-AD4D-0EA15063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33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CF8F77-CEF5-B14B-924F-AD60CEA13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F2CA15-C0B9-1A4C-9B7F-D50D58CC1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B5F9F-E853-DE49-8A98-AD421EE9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C660-756E-9A41-9FA3-E40D06C8FB8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3F6E2D-1F16-9340-95DF-2F8726A0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BEF9E-4F7C-4547-A1AF-8894C94E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EB72-AE4A-0B4B-AD4D-0EA15063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D3BAB-283F-C84A-B09C-6E70FB20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D6843-C464-5844-9D98-A51B0CB4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97035-23A5-D04D-BDDB-60EE5243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C660-756E-9A41-9FA3-E40D06C8FB8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5BD59-740E-5B42-B82D-BB25F236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06CB4-74C4-D241-BC01-CE4E6F03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EB72-AE4A-0B4B-AD4D-0EA15063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2B99F-5438-FB41-828C-8975D58A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37EB7-7E4D-4F46-9B12-B9AC006C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BBF74B-7253-0344-938E-98203868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C660-756E-9A41-9FA3-E40D06C8FB8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77BD7-D3AD-5849-AD99-068127B6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72B571-91FB-E240-99FC-226A1B66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EB72-AE4A-0B4B-AD4D-0EA15063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6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A2074-ED8D-8948-86EF-B67146C9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4BC37-868A-8C4B-B0FF-3251171BC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0034FF-747A-BB43-939E-1857ADB00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9A1113-9C89-DB41-90FC-2BFEFBF1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C660-756E-9A41-9FA3-E40D06C8FB8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25FA22-F521-3441-8FE3-773662C1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10F0C1-6D16-DA43-9C65-FF3C69FE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EB72-AE4A-0B4B-AD4D-0EA15063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61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5DBBA-C7D1-A449-BEF3-DA82CD07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EE97D2-286E-C94B-A97C-5AC7A0C3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7FDF93-3BC9-3640-A013-EE36C879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FBAAED-651B-FC4D-9E3A-3DE1824E6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D78508-5DB4-F849-B01E-830ECF510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D484EF-42F6-7649-B6C6-BA10DC45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C660-756E-9A41-9FA3-E40D06C8FB8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B40B1D-A1A3-3B46-AEAA-43F57B77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378712-505C-F242-9D41-436031A4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EB72-AE4A-0B4B-AD4D-0EA15063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00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DA04C-61AC-4942-BCA0-0DF26E17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087FDD-FB9D-254D-B0C0-567A47F8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C660-756E-9A41-9FA3-E40D06C8FB8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5391D9-F260-084D-9244-E37DFB07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451166-1CC5-784F-91A4-11775890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EB72-AE4A-0B4B-AD4D-0EA15063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2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C6EB8B-4272-124A-AA08-E2D69789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C660-756E-9A41-9FA3-E40D06C8FB8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5B98BC-F074-3047-9422-4E0AAA8C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EA18C6-9933-524E-BA92-E6AE08BE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EB72-AE4A-0B4B-AD4D-0EA15063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7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C0C77-2493-DE4E-B36F-58972CB1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7979D-A14D-5F4B-9971-8F5B2B70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60CBD5-4290-3845-8C29-C62160EE3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EE43F7-5383-A54B-8169-AF7BF394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C660-756E-9A41-9FA3-E40D06C8FB8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83EC96-4431-AF4C-A109-C1FD4FEA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D32AB1-EDDF-7D44-B542-47095E9D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EB72-AE4A-0B4B-AD4D-0EA15063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30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D8612-B353-6E4C-BB10-E7EA30ED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2868A0-45A6-A144-A884-6292AC7C4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E7A043-717E-D848-935D-8760C6500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64A44-A8A8-EA43-9895-A8099E18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C660-756E-9A41-9FA3-E40D06C8FB8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0E721-D38D-FB46-B9E9-FC1E6E05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A7A7C-F493-1146-90C2-1A66B031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EB72-AE4A-0B4B-AD4D-0EA15063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63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B53768-A4B5-B34D-B6FA-37365A61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84A38F-54D3-B544-BE20-2144292FA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444B-9A10-BC40-BF35-C5421CF4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C660-756E-9A41-9FA3-E40D06C8FB84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03D23-842C-7144-988D-B054CFEA2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C4751-A56F-D842-B64F-6D0DB3855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EB72-AE4A-0B4B-AD4D-0EA15063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13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frod/bbuy_assignment/blob/main/BestBuy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C7F9-D655-594D-B244-B2C7B1019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b="1" dirty="0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397ADA-D05C-654B-8692-B975534AD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err="1"/>
              <a:t>Ecommerce</a:t>
            </a:r>
            <a:r>
              <a:rPr lang="pt-BR" dirty="0"/>
              <a:t> </a:t>
            </a:r>
            <a:r>
              <a:rPr lang="pt-BR" dirty="0" err="1"/>
              <a:t>Analytics</a:t>
            </a:r>
            <a:r>
              <a:rPr lang="pt-BR" dirty="0"/>
              <a:t> – Data </a:t>
            </a:r>
            <a:r>
              <a:rPr lang="pt-BR" dirty="0" err="1"/>
              <a:t>Scientist</a:t>
            </a:r>
            <a:endParaRPr lang="pt-BR" dirty="0"/>
          </a:p>
          <a:p>
            <a:endParaRPr lang="pt-BR" dirty="0"/>
          </a:p>
          <a:p>
            <a:r>
              <a:rPr lang="pt-BR" i="1" dirty="0">
                <a:latin typeface="+mj-lt"/>
              </a:rPr>
              <a:t>Rafael Ferreira Rodrigues</a:t>
            </a:r>
          </a:p>
        </p:txBody>
      </p:sp>
    </p:spTree>
    <p:extLst>
      <p:ext uri="{BB962C8B-B14F-4D97-AF65-F5344CB8AC3E}">
        <p14:creationId xmlns:p14="http://schemas.microsoft.com/office/powerpoint/2010/main" val="280668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F035C-2ABF-0D4C-8E00-83D5F5D9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69593-9C78-4B4C-AE1B-0629D43B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/>
              <a:t>GitHub: </a:t>
            </a:r>
            <a:r>
              <a:rPr lang="pt-BR" dirty="0">
                <a:hlinkClick r:id="rId2"/>
              </a:rPr>
              <a:t>https://github.com/rfrod/bbuy_assignment/blob/main/BestBuy.ipynb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50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0E7A8-F57F-4347-A649-D24BBC54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pt-BR" b="1" dirty="0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b="1" dirty="0" err="1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r>
              <a:rPr lang="pt-BR" b="1" dirty="0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Management </a:t>
            </a:r>
            <a:endParaRPr lang="pt-BR" b="1" dirty="0">
              <a:solidFill>
                <a:srgbClr val="063CA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CD2C74-5EE4-7A45-B65C-8AA1CA8C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dirty="0" err="1"/>
              <a:t>Inventory</a:t>
            </a:r>
            <a:r>
              <a:rPr lang="pt-BR" dirty="0"/>
              <a:t> management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important</a:t>
            </a:r>
            <a:r>
              <a:rPr lang="pt-BR" dirty="0"/>
              <a:t> </a:t>
            </a:r>
            <a:r>
              <a:rPr lang="pt-BR" dirty="0" err="1"/>
              <a:t>task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Best </a:t>
            </a:r>
            <a:r>
              <a:rPr lang="pt-BR" dirty="0" err="1"/>
              <a:t>Buy</a:t>
            </a:r>
            <a:r>
              <a:rPr lang="pt-BR" dirty="0"/>
              <a:t>: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enough</a:t>
            </a:r>
            <a:r>
              <a:rPr lang="pt-BR" dirty="0"/>
              <a:t> stock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satisfy</a:t>
            </a:r>
            <a:r>
              <a:rPr lang="pt-BR" dirty="0"/>
              <a:t>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/>
              <a:t>demand</a:t>
            </a:r>
            <a:r>
              <a:rPr lang="pt-BR" dirty="0"/>
              <a:t> </a:t>
            </a:r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 err="1"/>
              <a:t>minimizing</a:t>
            </a:r>
            <a:r>
              <a:rPr lang="pt-BR" dirty="0"/>
              <a:t> </a:t>
            </a:r>
            <a:r>
              <a:rPr lang="pt-BR" dirty="0" err="1"/>
              <a:t>wasted</a:t>
            </a:r>
            <a:r>
              <a:rPr lang="pt-BR" dirty="0"/>
              <a:t> </a:t>
            </a:r>
            <a:r>
              <a:rPr lang="pt-BR" dirty="0" err="1"/>
              <a:t>warehouse</a:t>
            </a:r>
            <a:r>
              <a:rPr lang="pt-BR" dirty="0"/>
              <a:t> </a:t>
            </a:r>
            <a:r>
              <a:rPr lang="pt-BR" dirty="0" err="1"/>
              <a:t>space</a:t>
            </a:r>
            <a:r>
              <a:rPr lang="pt-BR" dirty="0"/>
              <a:t>.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thousands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products</a:t>
            </a:r>
            <a:r>
              <a:rPr lang="pt-BR" dirty="0"/>
              <a:t> </a:t>
            </a:r>
            <a:r>
              <a:rPr lang="pt-BR" dirty="0" err="1"/>
              <a:t>available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buy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given</a:t>
            </a:r>
            <a:r>
              <a:rPr lang="pt-BR" dirty="0"/>
              <a:t> time, it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difficult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accurate</a:t>
            </a:r>
            <a:r>
              <a:rPr lang="pt-BR" dirty="0"/>
              <a:t> </a:t>
            </a:r>
            <a:r>
              <a:rPr lang="pt-BR" dirty="0" err="1"/>
              <a:t>forecast</a:t>
            </a:r>
            <a:r>
              <a:rPr lang="pt-BR" dirty="0"/>
              <a:t> for </a:t>
            </a:r>
            <a:r>
              <a:rPr lang="pt-BR" dirty="0" err="1"/>
              <a:t>every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. </a:t>
            </a:r>
            <a:endParaRPr lang="pt-BR" dirty="0">
              <a:effectLst/>
            </a:endParaRPr>
          </a:p>
          <a:p>
            <a:pPr marL="0" indent="0">
              <a:buNone/>
            </a:pPr>
            <a:r>
              <a:rPr lang="pt-BR" dirty="0"/>
              <a:t>As </a:t>
            </a:r>
            <a:r>
              <a:rPr lang="pt-BR" dirty="0" err="1"/>
              <a:t>our</a:t>
            </a:r>
            <a:r>
              <a:rPr lang="pt-BR" dirty="0"/>
              <a:t> new Data </a:t>
            </a:r>
            <a:r>
              <a:rPr lang="pt-BR" dirty="0" err="1"/>
              <a:t>Scientist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Vice </a:t>
            </a:r>
            <a:r>
              <a:rPr lang="pt-BR" dirty="0" err="1"/>
              <a:t>President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Inventory</a:t>
            </a:r>
            <a:r>
              <a:rPr lang="pt-BR" dirty="0"/>
              <a:t> </a:t>
            </a:r>
            <a:r>
              <a:rPr lang="pt-BR" dirty="0" err="1"/>
              <a:t>asks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help: </a:t>
            </a:r>
            <a:endParaRPr lang="pt-BR" dirty="0">
              <a:effectLst/>
            </a:endParaRPr>
          </a:p>
          <a:p>
            <a:pPr marL="457200" lvl="1" indent="0">
              <a:buNone/>
            </a:pP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need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understand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how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much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inventory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need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buy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for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each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these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key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products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Can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you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build a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that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provides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guidance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our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inventory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analysts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?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Once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you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are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done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please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build a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presentation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that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explains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your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proof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concept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other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executives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company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” </a:t>
            </a:r>
            <a:endParaRPr lang="pt-BR" i="1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794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F3D2C3-8D1B-E843-8CBE-03CAE628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7982" y="961812"/>
            <a:ext cx="4889434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2CABA4A-86EF-C540-AC19-23532625BDAB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20E7A8-F57F-4347-A649-D24BBC54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063CA4"/>
          </a:solidFill>
          <a:ln w="174625" cmpd="thinThick">
            <a:solidFill>
              <a:srgbClr val="063CA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Products A, B, C, D, E</a:t>
            </a:r>
            <a:endParaRPr lang="en-US" sz="2800" b="1" kern="120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2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Gráfico, Histograma&#10;&#10;Descrição gerada automaticamente">
            <a:extLst>
              <a:ext uri="{FF2B5EF4-FFF2-40B4-BE49-F238E27FC236}">
                <a16:creationId xmlns:a16="http://schemas.microsoft.com/office/drawing/2014/main" id="{D9916014-2DF3-CD46-9184-4D7C895C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363538"/>
            <a:ext cx="4262438" cy="1414463"/>
          </a:xfrm>
          <a:prstGeom prst="rect">
            <a:avLst/>
          </a:prstGeom>
        </p:spPr>
      </p:pic>
      <p:pic>
        <p:nvPicPr>
          <p:cNvPr id="9" name="Imagem 8" descr="Gráfico, Histograma&#10;&#10;Descrição gerada automaticamente">
            <a:extLst>
              <a:ext uri="{FF2B5EF4-FFF2-40B4-BE49-F238E27FC236}">
                <a16:creationId xmlns:a16="http://schemas.microsoft.com/office/drawing/2014/main" id="{B3BFDCBC-F8C3-AF47-A287-CD16090F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851025"/>
            <a:ext cx="4262438" cy="1416050"/>
          </a:xfrm>
          <a:prstGeom prst="rect">
            <a:avLst/>
          </a:prstGeom>
        </p:spPr>
      </p:pic>
      <p:pic>
        <p:nvPicPr>
          <p:cNvPr id="11" name="Imagem 10" descr="Gráfico, Histograma&#10;&#10;Descrição gerada automaticamente">
            <a:extLst>
              <a:ext uri="{FF2B5EF4-FFF2-40B4-BE49-F238E27FC236}">
                <a16:creationId xmlns:a16="http://schemas.microsoft.com/office/drawing/2014/main" id="{78F47EBE-1B2C-074B-A8B9-0C71886C4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3340100"/>
            <a:ext cx="4262438" cy="1416050"/>
          </a:xfrm>
          <a:prstGeom prst="rect">
            <a:avLst/>
          </a:prstGeom>
        </p:spPr>
      </p:pic>
      <p:pic>
        <p:nvPicPr>
          <p:cNvPr id="13" name="Imagem 12" descr="Gráfico, Histograma&#10;&#10;Descrição gerada automaticamente">
            <a:extLst>
              <a:ext uri="{FF2B5EF4-FFF2-40B4-BE49-F238E27FC236}">
                <a16:creationId xmlns:a16="http://schemas.microsoft.com/office/drawing/2014/main" id="{7410DA35-93EF-9241-8646-183CADC7E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50" y="363538"/>
            <a:ext cx="6430963" cy="2159000"/>
          </a:xfrm>
          <a:prstGeom prst="rect">
            <a:avLst/>
          </a:prstGeom>
        </p:spPr>
      </p:pic>
      <p:pic>
        <p:nvPicPr>
          <p:cNvPr id="15" name="Imagem 14" descr="Gráfico, Histograma&#10;&#10;Descrição gerada automaticamente">
            <a:extLst>
              <a:ext uri="{FF2B5EF4-FFF2-40B4-BE49-F238E27FC236}">
                <a16:creationId xmlns:a16="http://schemas.microsoft.com/office/drawing/2014/main" id="{BB9A3F4A-D934-8B44-B994-64812EEEC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250" y="2597150"/>
            <a:ext cx="6430963" cy="2159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20E7A8-F57F-4347-A649-D24BBC54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22147"/>
            <a:ext cx="12192000" cy="744836"/>
          </a:xfrm>
          <a:solidFill>
            <a:srgbClr val="063CA4"/>
          </a:solidFill>
          <a:ln>
            <a:solidFill>
              <a:srgbClr val="063CA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ORDERS</a:t>
            </a:r>
            <a:endParaRPr lang="en-US" sz="3200" b="1" kern="12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1" name="Gráfico 20" descr="Selo cruz com preenchimento sólido">
            <a:extLst>
              <a:ext uri="{FF2B5EF4-FFF2-40B4-BE49-F238E27FC236}">
                <a16:creationId xmlns:a16="http://schemas.microsoft.com/office/drawing/2014/main" id="{6D274621-DAD8-1941-9848-CFBAFE08EF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5140" y="1907381"/>
            <a:ext cx="689769" cy="689769"/>
          </a:xfrm>
          <a:prstGeom prst="rect">
            <a:avLst/>
          </a:prstGeom>
        </p:spPr>
      </p:pic>
      <p:pic>
        <p:nvPicPr>
          <p:cNvPr id="23" name="Gráfico 22" descr="Selo Tick1 com preenchimento sólido">
            <a:extLst>
              <a:ext uri="{FF2B5EF4-FFF2-40B4-BE49-F238E27FC236}">
                <a16:creationId xmlns:a16="http://schemas.microsoft.com/office/drawing/2014/main" id="{EE253B00-AE18-0B4A-8D30-12F0A8EFA1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83069" y="460420"/>
            <a:ext cx="661194" cy="661194"/>
          </a:xfrm>
          <a:prstGeom prst="rect">
            <a:avLst/>
          </a:prstGeom>
        </p:spPr>
      </p:pic>
      <p:pic>
        <p:nvPicPr>
          <p:cNvPr id="25" name="Gráfico 24" descr="Selo deixar de seguir com preenchimento sólido">
            <a:extLst>
              <a:ext uri="{FF2B5EF4-FFF2-40B4-BE49-F238E27FC236}">
                <a16:creationId xmlns:a16="http://schemas.microsoft.com/office/drawing/2014/main" id="{6722400A-E803-CA41-8217-BFB3AF7D8A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83069" y="2694790"/>
            <a:ext cx="645310" cy="6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ágono 6">
            <a:extLst>
              <a:ext uri="{FF2B5EF4-FFF2-40B4-BE49-F238E27FC236}">
                <a16:creationId xmlns:a16="http://schemas.microsoft.com/office/drawing/2014/main" id="{6356E609-2101-6C41-993F-FE348F12B9FD}"/>
              </a:ext>
            </a:extLst>
          </p:cNvPr>
          <p:cNvSpPr/>
          <p:nvPr/>
        </p:nvSpPr>
        <p:spPr>
          <a:xfrm>
            <a:off x="717423" y="1574019"/>
            <a:ext cx="3499104" cy="3333750"/>
          </a:xfrm>
          <a:prstGeom prst="homePlate">
            <a:avLst>
              <a:gd name="adj" fmla="val 15715"/>
            </a:avLst>
          </a:prstGeom>
          <a:solidFill>
            <a:srgbClr val="063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20E7A8-F57F-4347-A649-D24BBC54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OUTLIERS &amp; VARIANCE</a:t>
            </a:r>
            <a:endParaRPr lang="en-US" sz="36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C97778-597C-3E42-9A25-2F5FA1A30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44361"/>
            <a:ext cx="6780700" cy="456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75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F035C-2ABF-0D4C-8E00-83D5F5D9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 GUIDANCE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69593-9C78-4B4C-AE1B-0629D43B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Predict</a:t>
            </a:r>
            <a:r>
              <a:rPr lang="pt-BR" dirty="0"/>
              <a:t> </a:t>
            </a:r>
            <a:r>
              <a:rPr lang="pt-BR" dirty="0" err="1"/>
              <a:t>next</a:t>
            </a:r>
            <a:r>
              <a:rPr lang="pt-BR" dirty="0"/>
              <a:t> </a:t>
            </a:r>
            <a:r>
              <a:rPr lang="pt-BR" dirty="0" err="1"/>
              <a:t>week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orders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Regression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(2 </a:t>
            </a:r>
            <a:r>
              <a:rPr lang="pt-BR" dirty="0" err="1"/>
              <a:t>models</a:t>
            </a:r>
            <a:r>
              <a:rPr lang="pt-BR" dirty="0"/>
              <a:t> </a:t>
            </a:r>
            <a:r>
              <a:rPr lang="pt-BR" dirty="0" err="1"/>
              <a:t>tested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Neural network </a:t>
            </a:r>
            <a:r>
              <a:rPr lang="pt-BR" dirty="0" err="1"/>
              <a:t>model</a:t>
            </a:r>
            <a:r>
              <a:rPr lang="pt-BR" dirty="0"/>
              <a:t> (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tested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 err="1"/>
              <a:t>Weekly</a:t>
            </a:r>
            <a:r>
              <a:rPr lang="pt-BR" dirty="0"/>
              <a:t> </a:t>
            </a:r>
            <a:r>
              <a:rPr lang="pt-BR" dirty="0" err="1"/>
              <a:t>replenish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orders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61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171D071-8DBD-AD48-931C-140DAADFC0AC}"/>
              </a:ext>
            </a:extLst>
          </p:cNvPr>
          <p:cNvSpPr/>
          <p:nvPr/>
        </p:nvSpPr>
        <p:spPr>
          <a:xfrm>
            <a:off x="0" y="0"/>
            <a:ext cx="4772025" cy="6858000"/>
          </a:xfrm>
          <a:prstGeom prst="rect">
            <a:avLst/>
          </a:prstGeom>
          <a:solidFill>
            <a:srgbClr val="063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20E7A8-F57F-4347-A649-D24BBC54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ORDERS PREDICTION</a:t>
            </a:r>
            <a:endParaRPr lang="en-US" sz="4800" b="1" kern="120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691770EC-2D65-2F4E-9D98-72BE524BB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3578" y="550278"/>
                <a:ext cx="602381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Results</a:t>
                </a:r>
                <a:endParaRPr lang="pt-BR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pt-BR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pt-BR" i="1" dirty="0" err="1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Based</a:t>
                </a:r>
                <a:r>
                  <a:rPr lang="pt-BR" i="1" dirty="0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pt-BR" i="1" dirty="0" err="1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on</a:t>
                </a:r>
                <a:r>
                  <a:rPr lang="pt-BR" i="1" dirty="0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pt-BR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last</a:t>
                </a:r>
                <a:r>
                  <a:rPr lang="pt-BR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pt-BR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weeks</a:t>
                </a:r>
                <a:r>
                  <a:rPr lang="pt-BR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pt-BR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prediction</a:t>
                </a:r>
                <a:r>
                  <a:rPr lang="pt-BR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:r>
                  <a:rPr lang="pt-BR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</a:t>
                </a:r>
                <a:r>
                  <a:rPr lang="pt-BR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pt-BR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current</a:t>
                </a:r>
                <a:r>
                  <a:rPr lang="pt-BR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pt-BR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week</a:t>
                </a:r>
                <a:r>
                  <a:rPr lang="pt-BR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pt-BR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planned</a:t>
                </a:r>
                <a:r>
                  <a:rPr lang="pt-BR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pt-BR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price</a:t>
                </a:r>
                <a:endParaRPr lang="pt-BR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pt-BR" i="1" dirty="0" err="1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Mean</a:t>
                </a:r>
                <a:r>
                  <a:rPr lang="pt-BR" i="1" dirty="0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pt-BR" i="1" dirty="0" err="1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error</a:t>
                </a:r>
                <a:r>
                  <a:rPr lang="pt-BR" i="1" dirty="0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±</m:t>
                    </m:r>
                  </m:oMath>
                </a14:m>
                <a:r>
                  <a:rPr lang="pt-BR" i="1" dirty="0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4 </a:t>
                </a:r>
                <a:r>
                  <a:rPr lang="pt-BR" i="1" dirty="0" err="1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items</a:t>
                </a:r>
                <a:r>
                  <a:rPr lang="pt-BR" i="1" dirty="0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per </a:t>
                </a:r>
                <a:r>
                  <a:rPr lang="pt-BR" i="1" dirty="0" err="1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order</a:t>
                </a:r>
                <a:r>
                  <a:rPr lang="pt-BR" i="1" dirty="0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691770EC-2D65-2F4E-9D98-72BE524BB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3578" y="550278"/>
                <a:ext cx="6023811" cy="4351338"/>
              </a:xfrm>
              <a:blipFill>
                <a:blip r:embed="rId2"/>
                <a:stretch>
                  <a:fillRect l="-2105" t="-2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33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71D071-8DBD-AD48-931C-140DAADFC0AC}"/>
              </a:ext>
            </a:extLst>
          </p:cNvPr>
          <p:cNvSpPr/>
          <p:nvPr/>
        </p:nvSpPr>
        <p:spPr>
          <a:xfrm>
            <a:off x="0" y="0"/>
            <a:ext cx="4772025" cy="6858000"/>
          </a:xfrm>
          <a:prstGeom prst="rect">
            <a:avLst/>
          </a:prstGeom>
          <a:solidFill>
            <a:srgbClr val="063C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20E7A8-F57F-4347-A649-D24BBC54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WEELKY REPLENISH</a:t>
            </a:r>
            <a:endParaRPr lang="en-US" sz="4800" b="1" kern="120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B606B9-28D9-AE47-967B-B71212526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166944"/>
            <a:ext cx="6553545" cy="453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F035C-2ABF-0D4C-8E00-83D5F5D9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69593-9C78-4B4C-AE1B-0629D43B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56" y="1840832"/>
            <a:ext cx="4616097" cy="4336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Orders</a:t>
            </a:r>
            <a:r>
              <a:rPr lang="pt-BR" b="1" dirty="0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1" dirty="0" err="1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lang="pt-BR" b="1" dirty="0">
              <a:solidFill>
                <a:srgbClr val="063CA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Pros:</a:t>
            </a:r>
            <a:endParaRPr lang="pt-BR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ore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predictable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for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product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supplier</a:t>
            </a:r>
            <a:endParaRPr lang="pt-BR" i="1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i="1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May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detect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seasonal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increases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Won’t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deal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outliers</a:t>
            </a:r>
            <a:endParaRPr lang="pt-BR" i="1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A3369D-5C74-4B44-AD1E-424C17F44D47}"/>
              </a:ext>
            </a:extLst>
          </p:cNvPr>
          <p:cNvSpPr txBox="1">
            <a:spLocks/>
          </p:cNvSpPr>
          <p:nvPr/>
        </p:nvSpPr>
        <p:spPr>
          <a:xfrm>
            <a:off x="6096001" y="1840832"/>
            <a:ext cx="5045229" cy="4340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err="1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</a:t>
            </a:r>
            <a:r>
              <a:rPr lang="pt-BR" b="1" dirty="0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1" dirty="0" err="1">
                <a:solidFill>
                  <a:srgbClr val="063CA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Replenish</a:t>
            </a:r>
            <a:endParaRPr lang="pt-BR" b="1" dirty="0">
              <a:solidFill>
                <a:srgbClr val="063CA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Pros:</a:t>
            </a:r>
            <a:endParaRPr lang="pt-BR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May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detect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seasonal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increases</a:t>
            </a:r>
            <a:endParaRPr lang="pt-BR" i="1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i="1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endor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may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meet</a:t>
            </a:r>
            <a:r>
              <a:rPr lang="pt-BR" i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demand</a:t>
            </a:r>
            <a:endParaRPr lang="pt-BR" i="1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Won’t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deal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outliers</a:t>
            </a: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BA7E6E9-EC31-554A-AF69-B8DE92AC9F34}"/>
              </a:ext>
            </a:extLst>
          </p:cNvPr>
          <p:cNvCxnSpPr>
            <a:cxnSpLocks/>
          </p:cNvCxnSpPr>
          <p:nvPr/>
        </p:nvCxnSpPr>
        <p:spPr>
          <a:xfrm>
            <a:off x="5618736" y="2322095"/>
            <a:ext cx="0" cy="287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05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265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do Office</vt:lpstr>
      <vt:lpstr>CANDIDATE PROJECT</vt:lpstr>
      <vt:lpstr>Task: Inventory Management </vt:lpstr>
      <vt:lpstr>Products A, B, C, D, E</vt:lpstr>
      <vt:lpstr>ORDERS</vt:lpstr>
      <vt:lpstr>OUTLIERS &amp; VARIANCE</vt:lpstr>
      <vt:lpstr>MODELING GUIDANCE</vt:lpstr>
      <vt:lpstr>ORDERS PREDICTION</vt:lpstr>
      <vt:lpstr>WEELKY REPLENISH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PROJECT</dc:title>
  <dc:creator>Microsoft Office User</dc:creator>
  <cp:lastModifiedBy>Microsoft Office User</cp:lastModifiedBy>
  <cp:revision>5</cp:revision>
  <dcterms:created xsi:type="dcterms:W3CDTF">2022-03-16T17:37:04Z</dcterms:created>
  <dcterms:modified xsi:type="dcterms:W3CDTF">2022-03-16T19:18:53Z</dcterms:modified>
</cp:coreProperties>
</file>