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rost114/Game-of-Lif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153" y="1447800"/>
            <a:ext cx="10089695" cy="3329581"/>
          </a:xfrm>
        </p:spPr>
        <p:txBody>
          <a:bodyPr/>
          <a:lstStyle/>
          <a:p>
            <a:r>
              <a:rPr lang="en-US" dirty="0" smtClean="0"/>
              <a:t>The Zero Player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python Implementation of Conway's Game of Life</a:t>
            </a:r>
          </a:p>
          <a:p>
            <a:r>
              <a:rPr lang="en-US" dirty="0"/>
              <a:t>	</a:t>
            </a:r>
            <a:r>
              <a:rPr lang="en-US" dirty="0" smtClean="0"/>
              <a:t>Richard Frost, Oakland University, 13 April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0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not a whole lot of exceptions, because there isn’t a lot of user supplied input.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ValueError</a:t>
            </a:r>
            <a:r>
              <a:rPr lang="en-US" dirty="0" smtClean="0"/>
              <a:t> is handled if a string is inputted for instead of an </a:t>
            </a:r>
            <a:r>
              <a:rPr lang="en-US" dirty="0" err="1" smtClean="0"/>
              <a:t>int</a:t>
            </a:r>
            <a:r>
              <a:rPr lang="en-US" dirty="0" smtClean="0"/>
              <a:t> for the dimension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DimensionRangeError</a:t>
            </a:r>
            <a:r>
              <a:rPr lang="en-US" dirty="0" smtClean="0"/>
              <a:t> Exception is thrown if a grid dimension is less than 3 or greater than 30.</a:t>
            </a:r>
          </a:p>
          <a:p>
            <a:pPr lvl="1"/>
            <a:r>
              <a:rPr lang="en-US" dirty="0" smtClean="0"/>
              <a:t>A dimension of 2, 1, or 0 doesn’t do anything</a:t>
            </a:r>
          </a:p>
          <a:p>
            <a:pPr lvl="1"/>
            <a:r>
              <a:rPr lang="en-US" dirty="0" smtClean="0"/>
              <a:t>A dimension of larger than 30 doesn’t work well in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I learned a lot about handling a larger project. </a:t>
            </a:r>
          </a:p>
          <a:p>
            <a:r>
              <a:rPr lang="en-US" dirty="0" smtClean="0"/>
              <a:t>I learned that writing out pseudocode on paper to break down more complex logical lines is really helpful.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was a real pain to work with in all honestly, but it did push me to seek out new resources online to help me. </a:t>
            </a:r>
          </a:p>
          <a:p>
            <a:pPr lvl="1"/>
            <a:r>
              <a:rPr lang="en-US" dirty="0" smtClean="0"/>
              <a:t>Like a 7 hour crash course video ha </a:t>
            </a:r>
            <a:r>
              <a:rPr lang="en-US" dirty="0" err="1" smtClean="0"/>
              <a:t>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strange burning need to look at my code?</a:t>
            </a:r>
          </a:p>
          <a:p>
            <a:r>
              <a:rPr lang="en-US"/>
              <a:t>Here’s a link: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github.com/rfrost114/Game-of-Life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Conway’s Game of Life is a ‘zero player game’ proposed by British Mathematician John Conway.</a:t>
            </a:r>
          </a:p>
          <a:p>
            <a:r>
              <a:rPr lang="en-US" dirty="0" smtClean="0"/>
              <a:t>A player fills in spaces on a grid. Then the grid progresses by a set of 4 rules without any other player input. The rules are as follows:</a:t>
            </a:r>
          </a:p>
          <a:p>
            <a:pPr lvl="1"/>
            <a:r>
              <a:rPr lang="en-US" dirty="0" smtClean="0"/>
              <a:t>A filled cell with fewer than 2 filled neighbors becomes unfilled</a:t>
            </a:r>
          </a:p>
          <a:p>
            <a:pPr lvl="1"/>
            <a:r>
              <a:rPr lang="en-US" dirty="0" smtClean="0"/>
              <a:t>A filled cell with 2 or 3 filled neighbors remains filled</a:t>
            </a:r>
          </a:p>
          <a:p>
            <a:pPr lvl="1"/>
            <a:r>
              <a:rPr lang="en-US" dirty="0" smtClean="0"/>
              <a:t>A filled cell with more than 3 filled neighbors becomes unfilled</a:t>
            </a:r>
          </a:p>
          <a:p>
            <a:pPr lvl="1"/>
            <a:r>
              <a:rPr lang="en-US" dirty="0" smtClean="0"/>
              <a:t>An unfilled cell with exactly 3 filled neighbors becomes filled</a:t>
            </a:r>
          </a:p>
          <a:p>
            <a:pPr lvl="1"/>
            <a:endParaRPr lang="en-US" dirty="0"/>
          </a:p>
          <a:p>
            <a:r>
              <a:rPr lang="en-US" dirty="0" smtClean="0"/>
              <a:t>The visual component is a GUI that allows for easy selection of initial filled cells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space in the grid contains a cell defined by the cell class.</a:t>
            </a:r>
          </a:p>
          <a:p>
            <a:r>
              <a:rPr lang="en-US" dirty="0" smtClean="0"/>
              <a:t>Each Cell has a status of either alive or dead</a:t>
            </a:r>
          </a:p>
          <a:p>
            <a:r>
              <a:rPr lang="en-US" dirty="0" smtClean="0"/>
              <a:t>The cell class has functions to kill, activate, or check the status of the cell.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92" y="3481177"/>
            <a:ext cx="4840759" cy="30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grid class is in essence a 2D array of cells. Hence the grid class inherits from the cell class.</a:t>
            </a:r>
          </a:p>
          <a:p>
            <a:r>
              <a:rPr lang="en-US" dirty="0" smtClean="0"/>
              <a:t>The grid class contains functions to: </a:t>
            </a:r>
          </a:p>
          <a:p>
            <a:pPr lvl="1"/>
            <a:r>
              <a:rPr lang="en-US" dirty="0" smtClean="0"/>
              <a:t>Print the grid in the console</a:t>
            </a:r>
          </a:p>
          <a:p>
            <a:pPr lvl="1"/>
            <a:r>
              <a:rPr lang="en-US" dirty="0" smtClean="0"/>
              <a:t>Advance the grid by a single generation</a:t>
            </a:r>
          </a:p>
          <a:p>
            <a:pPr lvl="1"/>
            <a:endParaRPr lang="en-US" dirty="0"/>
          </a:p>
          <a:p>
            <a:r>
              <a:rPr lang="en-US" dirty="0" smtClean="0"/>
              <a:t>The grid has the attribute </a:t>
            </a:r>
            <a:r>
              <a:rPr lang="en-US" dirty="0" err="1" smtClean="0"/>
              <a:t>self.dim</a:t>
            </a:r>
            <a:r>
              <a:rPr lang="en-US" dirty="0" smtClean="0"/>
              <a:t> which is the size of one side of the grid in cells. Hence, the grid is always square.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40" y="2604187"/>
            <a:ext cx="5139409" cy="14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Input_Gui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Input_Gui</a:t>
            </a:r>
            <a:r>
              <a:rPr lang="en-US" dirty="0" smtClean="0"/>
              <a:t> Class creates a GUI that allows for easy input of cell status by the user. The GUI is created using the </a:t>
            </a:r>
            <a:r>
              <a:rPr lang="en-US" dirty="0" err="1" smtClean="0"/>
              <a:t>tkinter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Input_Gui</a:t>
            </a:r>
            <a:r>
              <a:rPr lang="en-US" dirty="0" smtClean="0"/>
              <a:t> uses the same dimension as the grid class to create an array of buttons. The buttons that are pushed become living cells in the grid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Cases: Activate and Kill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Verifies that cells that are activated/killed have the correct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53" y="2800350"/>
            <a:ext cx="5875894" cy="15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Advance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</a:t>
            </a:r>
            <a:r>
              <a:rPr lang="en-US" dirty="0" err="1" smtClean="0"/>
              <a:t>advance_grid</a:t>
            </a:r>
            <a:r>
              <a:rPr lang="en-US" dirty="0" smtClean="0"/>
              <a:t> method by verifying a known grid advancement.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4" y="3430029"/>
            <a:ext cx="853774" cy="14175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67803" y="3709933"/>
            <a:ext cx="3336325" cy="88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6140" y="3962398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Go To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09" y="3430028"/>
            <a:ext cx="853774" cy="14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Default Grid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test case checks that a certain exception is handled correctly.</a:t>
            </a:r>
          </a:p>
          <a:p>
            <a:r>
              <a:rPr lang="en-US" dirty="0" smtClean="0"/>
              <a:t>There is minimal user input that can be ‘screwed up’ but if a string is somehow passed into the Grid or </a:t>
            </a:r>
            <a:r>
              <a:rPr lang="en-US" dirty="0" err="1" smtClean="0"/>
              <a:t>Input_Gui</a:t>
            </a:r>
            <a:r>
              <a:rPr lang="en-US" dirty="0" smtClean="0"/>
              <a:t> class as its dimension the class will set the dimension to 4 to prevent a crash.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Show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tests that the console output of the advancing grid is correct for a grid with dimension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43225"/>
            <a:ext cx="6553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584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The Zero Player Game</vt:lpstr>
      <vt:lpstr>Conway’s Game of Life</vt:lpstr>
      <vt:lpstr>Cell Class</vt:lpstr>
      <vt:lpstr>Grid Class</vt:lpstr>
      <vt:lpstr>Input_Gui Class</vt:lpstr>
      <vt:lpstr>Test Cases: Activate and Kill Cell</vt:lpstr>
      <vt:lpstr>Test Case: Advance Grid</vt:lpstr>
      <vt:lpstr>Test Case: Default Grid Size</vt:lpstr>
      <vt:lpstr>Test Case: Show Grid</vt:lpstr>
      <vt:lpstr>Exceptions</vt:lpstr>
      <vt:lpstr>Lessons Learned…</vt:lpstr>
      <vt:lpstr>Github?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Zero Player Game</dc:title>
  <dc:creator>Richie Frost</dc:creator>
  <cp:lastModifiedBy>Richie Frost</cp:lastModifiedBy>
  <cp:revision>9</cp:revision>
  <dcterms:created xsi:type="dcterms:W3CDTF">2021-04-12T23:05:02Z</dcterms:created>
  <dcterms:modified xsi:type="dcterms:W3CDTF">2021-04-13T00:24:08Z</dcterms:modified>
</cp:coreProperties>
</file>