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29" r:id="rId3"/>
    <p:sldId id="336" r:id="rId4"/>
    <p:sldId id="330" r:id="rId5"/>
    <p:sldId id="332" r:id="rId6"/>
    <p:sldId id="337" r:id="rId7"/>
    <p:sldId id="331" r:id="rId8"/>
    <p:sldId id="333" r:id="rId9"/>
    <p:sldId id="338" r:id="rId10"/>
    <p:sldId id="334" r:id="rId11"/>
    <p:sldId id="33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5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3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4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40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64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158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3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894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7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13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23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5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2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0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8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7E5D3-4A6C-44EC-9960-9E6732F6D426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66769-3AE6-4839-9944-3F9263D5B2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32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BE6-5105-7D6F-DEE2-0B24FFC6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13" y="-5052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MINI PROJECT DATA ENGINEER</a:t>
            </a:r>
            <a:br>
              <a:rPr lang="en-US" sz="3600" b="1" dirty="0"/>
            </a:br>
            <a:r>
              <a:rPr lang="en-US" sz="3600" b="1" dirty="0"/>
              <a:t>DATA CONSULTANT</a:t>
            </a:r>
            <a:endParaRPr lang="en-ID" sz="3600" b="1" dirty="0"/>
          </a:p>
        </p:txBody>
      </p:sp>
      <p:pic>
        <p:nvPicPr>
          <p:cNvPr id="4" name="Google Shape;354;p1">
            <a:extLst>
              <a:ext uri="{FF2B5EF4-FFF2-40B4-BE49-F238E27FC236}">
                <a16:creationId xmlns:a16="http://schemas.microsoft.com/office/drawing/2014/main" id="{D16DD8BE-C7AD-8D05-E552-34FBF01BFD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8467" y="2850178"/>
            <a:ext cx="5417639" cy="11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33AA9-5808-4059-3802-15B207B67DE4}"/>
              </a:ext>
            </a:extLst>
          </p:cNvPr>
          <p:cNvSpPr txBox="1"/>
          <p:nvPr/>
        </p:nvSpPr>
        <p:spPr>
          <a:xfrm>
            <a:off x="4703424" y="4351169"/>
            <a:ext cx="4892599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Rafsanjani Lestari Negara</a:t>
            </a:r>
            <a:endParaRPr lang="en-ID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3148551" y="864306"/>
            <a:ext cx="7916469" cy="5878530"/>
            <a:chOff x="-1453745" y="-312749"/>
            <a:chExt cx="11276917" cy="4802389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-1453745" y="-312749"/>
              <a:ext cx="11276917" cy="480238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3197945" y="15658"/>
            <a:ext cx="7473067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( TABLEAU ) 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E96815-B018-60C9-3624-EC22957A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18" y="1184436"/>
            <a:ext cx="6754729" cy="5423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5C5742-C56B-3E77-B741-D427C2F84C6F}"/>
              </a:ext>
            </a:extLst>
          </p:cNvPr>
          <p:cNvSpPr txBox="1"/>
          <p:nvPr/>
        </p:nvSpPr>
        <p:spPr>
          <a:xfrm>
            <a:off x="1452355" y="875464"/>
            <a:ext cx="8483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https://public.tableau.com/views/TESDE/Dashboard2?:language=en-US&amp;:display_count=n&amp;:origin=viz_share_link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7388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BE6-5105-7D6F-DEE2-0B24FFC6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13" y="-505293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  <a:endParaRPr lang="en-ID" sz="5400" b="1" dirty="0"/>
          </a:p>
        </p:txBody>
      </p:sp>
      <p:pic>
        <p:nvPicPr>
          <p:cNvPr id="4" name="Google Shape;354;p1">
            <a:extLst>
              <a:ext uri="{FF2B5EF4-FFF2-40B4-BE49-F238E27FC236}">
                <a16:creationId xmlns:a16="http://schemas.microsoft.com/office/drawing/2014/main" id="{D16DD8BE-C7AD-8D05-E552-34FBF01BFD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1712" y="2548519"/>
            <a:ext cx="6190639" cy="1552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1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7588641" y="1"/>
            <a:ext cx="4603357" cy="6878644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3F2024-5080-2EF2-FBD2-B9528B032A5F}"/>
              </a:ext>
            </a:extLst>
          </p:cNvPr>
          <p:cNvSpPr txBox="1"/>
          <p:nvPr/>
        </p:nvSpPr>
        <p:spPr>
          <a:xfrm>
            <a:off x="1397657" y="1085381"/>
            <a:ext cx="597197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b="1" dirty="0" err="1">
                <a:latin typeface="Arial" panose="020B0604020202020204" pitchFamily="34" charset="0"/>
              </a:rPr>
              <a:t>Ketentuan</a:t>
            </a:r>
            <a:r>
              <a:rPr lang="en-ID" sz="2000" b="1" dirty="0">
                <a:latin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ID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Orderan</a:t>
            </a:r>
            <a:r>
              <a:rPr lang="en-ID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ID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dikirim</a:t>
            </a:r>
            <a:r>
              <a:rPr lang="en-ID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</a:t>
            </a:r>
            <a:r>
              <a:rPr lang="en-ID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mana, </a:t>
            </a:r>
            <a:r>
              <a:rPr lang="en-ID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shipper </a:t>
            </a:r>
            <a:r>
              <a:rPr lang="en-ID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Data/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tabel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ingin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digunakan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sesuai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objektif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analisis</a:t>
            </a:r>
            <a:r>
              <a:rPr lang="en-ID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	</a:t>
            </a:r>
            <a:r>
              <a:rPr lang="en-ID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Shippers, Orders, Order Details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Flowchart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pengolahan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</a:t>
            </a:r>
            <a:endParaRPr lang="en-ID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1785725" y="145630"/>
            <a:ext cx="489259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232CA1-58EC-EEDD-DC11-7CB9ACCE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61" y="192278"/>
            <a:ext cx="3516929" cy="649408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470D7E-DD19-9EB5-6AC6-F3F956E9F34F}"/>
              </a:ext>
            </a:extLst>
          </p:cNvPr>
          <p:cNvSpPr/>
          <p:nvPr/>
        </p:nvSpPr>
        <p:spPr>
          <a:xfrm>
            <a:off x="8182472" y="782427"/>
            <a:ext cx="3487917" cy="178784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C81408-57C1-0904-4B49-7F4A7A83B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51" y="3379295"/>
            <a:ext cx="6169945" cy="1359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7F52D8-A339-5515-E0A4-700142C7A78E}"/>
              </a:ext>
            </a:extLst>
          </p:cNvPr>
          <p:cNvSpPr txBox="1"/>
          <p:nvPr/>
        </p:nvSpPr>
        <p:spPr>
          <a:xfrm>
            <a:off x="1535957" y="4788049"/>
            <a:ext cx="5695375" cy="1724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dikirim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Boise,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Company Name Speed Express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43,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loyalitas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tersedikit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total order yang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Albuquerque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7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Order 41.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city yang ID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berjumlah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begitu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oderannya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2537300" y="1093510"/>
            <a:ext cx="9189389" cy="5419050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508970" y="132954"/>
            <a:ext cx="524604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 (POWER BI)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DEF7B0-F03A-59E1-B2D3-F3D136261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20" y="1478409"/>
            <a:ext cx="8527345" cy="48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7588641" y="1"/>
            <a:ext cx="4603357" cy="6878644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3F2024-5080-2EF2-FBD2-B9528B032A5F}"/>
              </a:ext>
            </a:extLst>
          </p:cNvPr>
          <p:cNvSpPr txBox="1"/>
          <p:nvPr/>
        </p:nvSpPr>
        <p:spPr>
          <a:xfrm>
            <a:off x="1397657" y="1085381"/>
            <a:ext cx="597197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b="1" dirty="0" err="1">
                <a:latin typeface="Arial" panose="020B0604020202020204" pitchFamily="34" charset="0"/>
              </a:rPr>
              <a:t>Ketentuan</a:t>
            </a:r>
            <a:r>
              <a:rPr lang="en-ID" sz="2000" b="1" dirty="0">
                <a:latin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ID" sz="1400" b="1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GB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 Analysis</a:t>
            </a:r>
            <a:r>
              <a:rPr lang="en-ID" sz="1400" dirty="0">
                <a:latin typeface="Arial" panose="020B0604020202020204" pitchFamily="34" charset="0"/>
                <a:ea typeface="Arial" panose="020B0604020202020204" pitchFamily="34" charset="0"/>
              </a:rPr>
              <a:t> :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menganalisis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Recency, Frequency, dan 	Monetary (RFM)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dalam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setahun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kemudian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dilakukan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segmentasi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dan actionable insight yang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dapat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dilakukan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tiap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D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Data/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tabel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ingin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digunakan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sesuai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objektif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analisis</a:t>
            </a:r>
            <a:endParaRPr lang="en-ID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 fontAlgn="base">
              <a:lnSpc>
                <a:spcPct val="150000"/>
              </a:lnSpc>
            </a:pPr>
            <a:r>
              <a:rPr lang="en-ID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[Northwind]</a:t>
            </a:r>
            <a:r>
              <a:rPr lang="en-ID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D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dbo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ID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[Orders], </a:t>
            </a:r>
          </a:p>
          <a:p>
            <a:pPr lvl="0" algn="just" fontAlgn="base">
              <a:lnSpc>
                <a:spcPct val="150000"/>
              </a:lnSpc>
            </a:pP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[Northwind]</a:t>
            </a:r>
            <a:r>
              <a:rPr lang="en-ID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D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dbo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ID" sz="12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[Order Details], </a:t>
            </a:r>
            <a:endParaRPr lang="en-ID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Flowchart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pengolahan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</a:t>
            </a:r>
          </a:p>
          <a:p>
            <a:pPr lvl="0" algn="just" fontAlgn="base">
              <a:lnSpc>
                <a:spcPct val="150000"/>
              </a:lnSpc>
            </a:pPr>
            <a:r>
              <a:rPr lang="en-ID" sz="1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ID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ID" sz="1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ID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Create View </a:t>
            </a:r>
            <a:r>
              <a:rPr lang="en-ID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rfm_value</a:t>
            </a:r>
            <a:endParaRPr lang="en-ID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endParaRPr lang="en-ID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1785725" y="145630"/>
            <a:ext cx="489259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II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3804E-C97E-20D1-1730-2A265919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88" y="698500"/>
            <a:ext cx="3977640" cy="5814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C8E9B9-DEEC-23FD-68C9-9B3FF7571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45" y="4517560"/>
            <a:ext cx="5550773" cy="2279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0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8315218" y="4471741"/>
            <a:ext cx="3105565" cy="1660257"/>
            <a:chOff x="91121" y="-1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91121" y="-1"/>
              <a:ext cx="9635237" cy="448964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3F2024-5080-2EF2-FBD2-B9528B032A5F}"/>
              </a:ext>
            </a:extLst>
          </p:cNvPr>
          <p:cNvSpPr txBox="1"/>
          <p:nvPr/>
        </p:nvSpPr>
        <p:spPr>
          <a:xfrm>
            <a:off x="1397657" y="1085381"/>
            <a:ext cx="597197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Flowchart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pengolahan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</a:t>
            </a:r>
            <a:endParaRPr lang="en-ID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ID" sz="24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ID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 </a:t>
            </a:r>
            <a:r>
              <a:rPr lang="en-ID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View </a:t>
            </a:r>
            <a:r>
              <a:rPr lang="en-ID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rfm_value</a:t>
            </a:r>
            <a:endParaRPr lang="en-ID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136813" y="80943"/>
            <a:ext cx="489259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II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F7DA-8127-1B18-C0DC-91753A75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285" y="4627828"/>
            <a:ext cx="2701511" cy="1421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F168C-AF93-3EA4-C396-CEFB5A718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33" y="1949983"/>
            <a:ext cx="4335780" cy="5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49AB7C-38F8-205B-2CB8-941FD71A6231}"/>
              </a:ext>
            </a:extLst>
          </p:cNvPr>
          <p:cNvSpPr txBox="1"/>
          <p:nvPr/>
        </p:nvSpPr>
        <p:spPr>
          <a:xfrm>
            <a:off x="1861975" y="2664134"/>
            <a:ext cx="609442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 </a:t>
            </a:r>
            <a:r>
              <a:rPr lang="en-ID" sz="1400" spc="-5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klasifikasi</a:t>
            </a:r>
            <a:r>
              <a:rPr lang="en-ID" sz="14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400" spc="-5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ID" sz="14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400" spc="-5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nilai</a:t>
            </a:r>
            <a:r>
              <a:rPr lang="en-ID" sz="1400" spc="-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RFM </a:t>
            </a:r>
            <a:r>
              <a:rPr lang="en-ID" sz="1400" spc="-5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nya</a:t>
            </a:r>
            <a:endParaRPr lang="en-ID" sz="1400" spc="-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spc="-5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spc="-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spc="-5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D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 Hasil total </a:t>
            </a:r>
            <a:r>
              <a:rPr lang="en-ID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ID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klasifikasinya</a:t>
            </a:r>
            <a:endParaRPr lang="en-ID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ID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Ada 5 Best Customers yang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hadiah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diantara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C92A97-974C-B2E0-53E5-6FF8D6549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44" y="3139440"/>
            <a:ext cx="4488180" cy="57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E965C7-CC13-CAAA-239C-1ED105B5C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99" y="4401558"/>
            <a:ext cx="5731510" cy="54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9E8CAB-A743-E661-6DB4-B13371265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218" y="1824300"/>
            <a:ext cx="2857748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2537300" y="1093510"/>
            <a:ext cx="9189389" cy="5419050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330655" y="153256"/>
            <a:ext cx="5602677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II (POWER BI)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003165-0839-36CC-BF0F-30448D88D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18" y="1872297"/>
            <a:ext cx="73247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F2024-5080-2EF2-FBD2-B9528B032A5F}"/>
              </a:ext>
            </a:extLst>
          </p:cNvPr>
          <p:cNvSpPr txBox="1"/>
          <p:nvPr/>
        </p:nvSpPr>
        <p:spPr>
          <a:xfrm>
            <a:off x="1397657" y="1085381"/>
            <a:ext cx="5971976" cy="423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b="1" dirty="0" err="1">
                <a:latin typeface="Arial" panose="020B0604020202020204" pitchFamily="34" charset="0"/>
              </a:rPr>
              <a:t>Ketentuan</a:t>
            </a:r>
            <a:r>
              <a:rPr lang="en-ID" sz="2000" b="1" dirty="0">
                <a:latin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Analysis :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Menganalisis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siapa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title 	employee yang    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berurusan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order.</a:t>
            </a:r>
          </a:p>
          <a:p>
            <a:pPr lvl="0" algn="just">
              <a:lnSpc>
                <a:spcPct val="150000"/>
              </a:lnSpc>
            </a:pPr>
            <a:endParaRPr lang="en-ID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Data/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tabel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ingin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digunakan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sesuai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objektif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analisis</a:t>
            </a:r>
            <a:r>
              <a:rPr lang="en-ID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buClr>
                <a:srgbClr val="000000"/>
              </a:buClr>
              <a:buSzPts val="1100"/>
              <a:buFont typeface="+mj-lt"/>
              <a:buAutoNum type="alphaLcPeriod"/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[Northwind]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[Products]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000000"/>
              </a:buClr>
              <a:buSzPts val="1100"/>
              <a:buFont typeface="+mj-lt"/>
              <a:buAutoNum type="alphaLcPeriod"/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[Northwind]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[Order Details]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000000"/>
              </a:buClr>
              <a:buSzPts val="1100"/>
              <a:buFont typeface="+mj-lt"/>
              <a:buAutoNum type="alphaLcPeriod"/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[Northwind]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[Orders]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100"/>
              <a:buFont typeface="+mj-lt"/>
              <a:buAutoNum type="alphaLcPeriod"/>
            </a:pP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[Northwind]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D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ID" sz="18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[Employees]</a:t>
            </a:r>
            <a:endParaRPr lang="en-ID" sz="14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Flowchart </a:t>
            </a:r>
            <a:r>
              <a:rPr lang="en-ID" sz="1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pengolahan</a:t>
            </a:r>
            <a:r>
              <a:rPr lang="en-ID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</a:t>
            </a:r>
            <a:endParaRPr lang="en-ID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3849865" y="105652"/>
            <a:ext cx="489259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III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83670-070B-2B3A-A476-06787E4A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47" y="3204935"/>
            <a:ext cx="5455835" cy="3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1785725" y="1359386"/>
            <a:ext cx="9215355" cy="2477323"/>
            <a:chOff x="-1453745" y="-1"/>
            <a:chExt cx="1127691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-1453745" y="-1"/>
              <a:ext cx="1127691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3947102" y="143699"/>
            <a:ext cx="489259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III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7F52D8-A339-5515-E0A4-700142C7A78E}"/>
              </a:ext>
            </a:extLst>
          </p:cNvPr>
          <p:cNvSpPr txBox="1"/>
          <p:nvPr/>
        </p:nvSpPr>
        <p:spPr>
          <a:xfrm>
            <a:off x="1488322" y="4147805"/>
            <a:ext cx="9215355" cy="89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terbanyak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TitleOfCourtesy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773, Title Sales Representative 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unggul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 (&lt;100) 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Mmid1 (101-250),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Mid2 (251-500)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 (&gt;501) dan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terendah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117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TitleOfCourtesy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 ,Title-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Manager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CF486-18E6-70CC-D868-FED159DD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34" y="1736470"/>
            <a:ext cx="8139736" cy="16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179F2BBF-DCBE-EA8E-A92E-B7A6CE38C982}"/>
              </a:ext>
            </a:extLst>
          </p:cNvPr>
          <p:cNvGrpSpPr/>
          <p:nvPr/>
        </p:nvGrpSpPr>
        <p:grpSpPr>
          <a:xfrm>
            <a:off x="2537300" y="1093510"/>
            <a:ext cx="9189389" cy="5419050"/>
            <a:chOff x="15540" y="0"/>
            <a:chExt cx="9635237" cy="4489641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60FA854E-C896-219D-688C-89229CC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237" b="15868"/>
            <a:stretch>
              <a:fillRect/>
            </a:stretch>
          </p:blipFill>
          <p:spPr>
            <a:xfrm>
              <a:off x="15540" y="0"/>
              <a:ext cx="9635237" cy="448964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BC34442-5416-5DA0-234F-7E7E886A42F5}"/>
              </a:ext>
            </a:extLst>
          </p:cNvPr>
          <p:cNvSpPr/>
          <p:nvPr/>
        </p:nvSpPr>
        <p:spPr>
          <a:xfrm>
            <a:off x="7131995" y="1280160"/>
            <a:ext cx="4338387" cy="52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ID" sz="1867" b="1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816871-1A36-85C4-98D0-C3F4038B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7A50DE3-D07E-5BBC-5525-20CD64FB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32954"/>
            <a:ext cx="65" cy="3436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7D96D-FE0F-0603-830E-7B91301DBF97}"/>
              </a:ext>
            </a:extLst>
          </p:cNvPr>
          <p:cNvSpPr txBox="1"/>
          <p:nvPr/>
        </p:nvSpPr>
        <p:spPr>
          <a:xfrm>
            <a:off x="4452622" y="180558"/>
            <a:ext cx="5605750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algn="ctr">
              <a:lnSpc>
                <a:spcPct val="107000"/>
              </a:lnSpc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III (POWER BI)</a:t>
            </a:r>
            <a:endParaRPr lang="en-ID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1B089-1848-72A7-4FF2-F9C34F3F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22" y="1221760"/>
            <a:ext cx="74485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394</TotalTime>
  <Words>414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Parallax</vt:lpstr>
      <vt:lpstr>MINI PROJECT DATA ENGINEER DATA CONSULTANT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ENGINEER DATA CONSULTANT</dc:title>
  <dc:creator>Rafsanjani Lestari Negara</dc:creator>
  <cp:lastModifiedBy>Rafsanjani Lestari Negara</cp:lastModifiedBy>
  <cp:revision>23</cp:revision>
  <dcterms:created xsi:type="dcterms:W3CDTF">2023-01-22T06:41:18Z</dcterms:created>
  <dcterms:modified xsi:type="dcterms:W3CDTF">2023-01-29T02:01:17Z</dcterms:modified>
</cp:coreProperties>
</file>