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9" r:id="rId3"/>
    <p:sldId id="336" r:id="rId4"/>
    <p:sldId id="339" r:id="rId5"/>
    <p:sldId id="340" r:id="rId6"/>
    <p:sldId id="341" r:id="rId7"/>
    <p:sldId id="338" r:id="rId8"/>
    <p:sldId id="3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5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3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4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40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64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15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894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3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2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0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8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32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MINI PROJECT DATA ANALYST</a:t>
            </a:r>
            <a:br>
              <a:rPr lang="en-US" sz="3600" b="1" dirty="0"/>
            </a:br>
            <a:r>
              <a:rPr lang="en-US" sz="3600" b="1" dirty="0"/>
              <a:t>DATA CONSULTANT</a:t>
            </a:r>
            <a:endParaRPr lang="en-ID" sz="36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8467" y="2850178"/>
            <a:ext cx="5417639" cy="11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33AA9-5808-4059-3802-15B207B67DE4}"/>
              </a:ext>
            </a:extLst>
          </p:cNvPr>
          <p:cNvSpPr txBox="1"/>
          <p:nvPr/>
        </p:nvSpPr>
        <p:spPr>
          <a:xfrm>
            <a:off x="4703424" y="4351169"/>
            <a:ext cx="489259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Rafsanjani Lestari Negara</a:t>
            </a:r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2715039" y="1103501"/>
            <a:ext cx="926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enganalisis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supplier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paling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sales. </a:t>
            </a:r>
            <a:endParaRPr lang="en-ID" sz="2000" dirty="0">
              <a:latin typeface="Arial" panose="020B0604020202020204" pitchFamily="34" charset="0"/>
            </a:endParaRPr>
          </a:p>
          <a:p>
            <a:pPr algn="just"/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527408" y="345440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Goals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39B37-0D0B-CE6A-DD6D-47786B3B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18" y="1744720"/>
            <a:ext cx="10531753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2537298" y="1438950"/>
            <a:ext cx="9189389" cy="541905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508969" y="295245"/>
            <a:ext cx="524604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9046E-187D-1412-669D-A67DD360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05" y="1490750"/>
            <a:ext cx="6659031" cy="519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22345-454D-4AEA-5192-BCEDD13FB9C8}"/>
              </a:ext>
            </a:extLst>
          </p:cNvPr>
          <p:cNvSpPr txBox="1"/>
          <p:nvPr/>
        </p:nvSpPr>
        <p:spPr>
          <a:xfrm>
            <a:off x="2537298" y="1127730"/>
            <a:ext cx="9438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70C0"/>
                </a:solidFill>
              </a:rPr>
              <a:t>https://public.tableau.com/views/TESTES_16767987159430/Dashboard1?:language=en-US&amp;:display_count=n&amp;:origin=viz_share_link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24237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2537300" y="1"/>
            <a:ext cx="9744022" cy="685800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F347C-B335-4D37-D2A0-BB0CE88D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91" y="200902"/>
            <a:ext cx="8703839" cy="64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789889" y="1017238"/>
            <a:ext cx="5888817" cy="5707807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2791-FA7F-8B83-8BE1-F227E866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83" y="1495311"/>
            <a:ext cx="5089917" cy="1817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F0994-C115-85D9-0812-9CED853B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63" y="3814691"/>
            <a:ext cx="2608355" cy="2442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06F83B-4C0E-DF59-FB88-A00EAD5CC585}"/>
              </a:ext>
            </a:extLst>
          </p:cNvPr>
          <p:cNvSpPr txBox="1"/>
          <p:nvPr/>
        </p:nvSpPr>
        <p:spPr>
          <a:xfrm>
            <a:off x="6395552" y="1017238"/>
            <a:ext cx="5246046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id-ID" sz="1200" dirty="0"/>
              <a:t>Jenis Chart </a:t>
            </a:r>
            <a:r>
              <a:rPr lang="en-US" sz="1200" dirty="0"/>
              <a:t>   </a:t>
            </a:r>
            <a:r>
              <a:rPr lang="id-ID" sz="1200" dirty="0"/>
              <a:t>: </a:t>
            </a:r>
            <a:r>
              <a:rPr lang="en-US" sz="1200" dirty="0"/>
              <a:t> </a:t>
            </a:r>
            <a:r>
              <a:rPr lang="id-ID" sz="1200" dirty="0"/>
              <a:t>Horizontal Bar Chart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Purpose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</a:t>
            </a:r>
            <a:r>
              <a:rPr lang="id-ID" sz="1200" dirty="0"/>
              <a:t>Membandingkan nilai anta</a:t>
            </a:r>
            <a:r>
              <a:rPr lang="en-US" sz="1200" dirty="0"/>
              <a:t>r Category </a:t>
            </a:r>
            <a:r>
              <a:rPr lang="en-US" sz="1200" dirty="0" err="1"/>
              <a:t>berdasarkan</a:t>
            </a:r>
            <a:r>
              <a:rPr lang="en-US" sz="1200" dirty="0"/>
              <a:t> count </a:t>
            </a:r>
            <a:r>
              <a:rPr lang="en-US" sz="1200" dirty="0" err="1"/>
              <a:t>ordernya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Summary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Saya </a:t>
            </a:r>
            <a:r>
              <a:rPr lang="en-US" sz="1200" dirty="0" err="1"/>
              <a:t>memilih</a:t>
            </a:r>
            <a:r>
              <a:rPr lang="en-US" sz="1200" dirty="0"/>
              <a:t> Horizontal </a:t>
            </a:r>
            <a:r>
              <a:rPr lang="en-US" sz="1200" dirty="0" err="1"/>
              <a:t>barchart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categorynya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4 </a:t>
            </a:r>
            <a:r>
              <a:rPr lang="en-US" sz="1200" dirty="0" err="1"/>
              <a:t>jenis</a:t>
            </a:r>
            <a:r>
              <a:rPr lang="en-US" sz="1200" dirty="0"/>
              <a:t>, </a:t>
            </a:r>
            <a:r>
              <a:rPr lang="en-US" sz="1200" dirty="0" err="1"/>
              <a:t>barchart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juga </a:t>
            </a:r>
            <a:r>
              <a:rPr lang="en-US" sz="1200" dirty="0" err="1"/>
              <a:t>memprmudah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highlight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(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terpanjang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terpendek</a:t>
            </a:r>
            <a:r>
              <a:rPr lang="en-US" sz="1200" dirty="0"/>
              <a:t>), </a:t>
            </a:r>
            <a:r>
              <a:rPr lang="en-US" sz="1200" dirty="0" err="1"/>
              <a:t>warna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categorynya</a:t>
            </a:r>
            <a:r>
              <a:rPr lang="en-US" sz="1200" dirty="0"/>
              <a:t> </a:t>
            </a:r>
            <a:r>
              <a:rPr lang="en-US" sz="1200" dirty="0" err="1"/>
              <a:t>makan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banyk</a:t>
            </a:r>
            <a:r>
              <a:rPr lang="en-US" sz="1200" dirty="0"/>
              <a:t> count </a:t>
            </a:r>
            <a:r>
              <a:rPr lang="en-US" sz="1200" dirty="0" err="1"/>
              <a:t>ordernya</a:t>
            </a:r>
            <a:r>
              <a:rPr lang="en-US" sz="1200" dirty="0"/>
              <a:t> </a:t>
            </a:r>
            <a:r>
              <a:rPr lang="en-US" sz="1200" dirty="0" err="1"/>
              <a:t>begitu</a:t>
            </a:r>
            <a:r>
              <a:rPr lang="en-US" sz="1200" dirty="0"/>
              <a:t> juga </a:t>
            </a:r>
            <a:r>
              <a:rPr lang="en-US" sz="1200" dirty="0" err="1"/>
              <a:t>sebaliknya</a:t>
            </a:r>
            <a:r>
              <a:rPr lang="en-US" sz="1200" dirty="0"/>
              <a:t>, </a:t>
            </a:r>
            <a:r>
              <a:rPr lang="en-US" sz="1200" dirty="0" err="1"/>
              <a:t>malui</a:t>
            </a:r>
            <a:r>
              <a:rPr lang="en-US" sz="1200" dirty="0"/>
              <a:t> </a:t>
            </a:r>
            <a:r>
              <a:rPr lang="en-US" sz="1200" dirty="0" err="1"/>
              <a:t>barchart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category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primado</a:t>
            </a: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6815E-9E6B-A0C2-6185-E5CABBF092E0}"/>
              </a:ext>
            </a:extLst>
          </p:cNvPr>
          <p:cNvSpPr txBox="1"/>
          <p:nvPr/>
        </p:nvSpPr>
        <p:spPr>
          <a:xfrm>
            <a:off x="6333400" y="3896360"/>
            <a:ext cx="5246045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id-ID" sz="1200" dirty="0"/>
              <a:t>Jenis Chart </a:t>
            </a:r>
            <a:r>
              <a:rPr lang="en-US" sz="1200" dirty="0"/>
              <a:t>   </a:t>
            </a:r>
            <a:r>
              <a:rPr lang="id-ID" sz="1200" dirty="0"/>
              <a:t>: </a:t>
            </a:r>
            <a:r>
              <a:rPr lang="en-US" sz="1200" dirty="0"/>
              <a:t> Pie Chart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Purpose</a:t>
            </a:r>
            <a:r>
              <a:rPr lang="en-US" sz="1200" dirty="0"/>
              <a:t>	</a:t>
            </a:r>
            <a:r>
              <a:rPr lang="id-ID" sz="1200" dirty="0"/>
              <a:t>: Membandingkan </a:t>
            </a:r>
            <a:r>
              <a:rPr lang="en-US" sz="1200" dirty="0" err="1"/>
              <a:t>Ket</a:t>
            </a:r>
            <a:r>
              <a:rPr lang="en-US" sz="1200" dirty="0"/>
              <a:t> Order </a:t>
            </a:r>
            <a:r>
              <a:rPr lang="en-US" sz="1200" dirty="0" err="1"/>
              <a:t>dalambentuk</a:t>
            </a:r>
            <a:r>
              <a:rPr lang="en-US" sz="1200" dirty="0"/>
              <a:t> </a:t>
            </a:r>
            <a:r>
              <a:rPr lang="en-US" sz="1200" dirty="0" err="1"/>
              <a:t>persentase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Summary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Saya </a:t>
            </a:r>
            <a:r>
              <a:rPr lang="en-US" sz="1200" dirty="0" err="1"/>
              <a:t>memilih</a:t>
            </a:r>
            <a:r>
              <a:rPr lang="en-US" sz="1200" dirty="0"/>
              <a:t> Pie Chart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keterangannya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4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diagram </a:t>
            </a:r>
            <a:r>
              <a:rPr lang="en-US" sz="1200" dirty="0" err="1"/>
              <a:t>lingkaran</a:t>
            </a:r>
            <a:r>
              <a:rPr lang="en-US" sz="1200" dirty="0"/>
              <a:t>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membandingkannya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persen</a:t>
            </a:r>
            <a:r>
              <a:rPr lang="en-US" sz="1200" dirty="0"/>
              <a:t>,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dan line </a:t>
            </a:r>
            <a:r>
              <a:rPr lang="en-US" sz="1200" dirty="0" err="1"/>
              <a:t>putih</a:t>
            </a:r>
            <a:r>
              <a:rPr lang="en-US" sz="1200" dirty="0"/>
              <a:t> agar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/</a:t>
            </a:r>
            <a:r>
              <a:rPr lang="en-US" sz="1200" dirty="0" err="1"/>
              <a:t>memaknainya</a:t>
            </a:r>
            <a:r>
              <a:rPr lang="en-US" sz="1200" dirty="0"/>
              <a:t>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order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keterangan</a:t>
            </a:r>
            <a:r>
              <a:rPr lang="en-US" sz="1200" dirty="0"/>
              <a:t> very good </a:t>
            </a:r>
            <a:r>
              <a:rPr lang="en-US" sz="1200" dirty="0" err="1"/>
              <a:t>sebanyak</a:t>
            </a:r>
            <a:r>
              <a:rPr lang="en-US" sz="1200" dirty="0"/>
              <a:t> 59.35% dan sangat </a:t>
            </a:r>
            <a:r>
              <a:rPr lang="en-US" sz="1200" dirty="0" err="1"/>
              <a:t>sedikit</a:t>
            </a:r>
            <a:r>
              <a:rPr lang="en-US" sz="1200" dirty="0"/>
              <a:t> yang </a:t>
            </a:r>
            <a:r>
              <a:rPr lang="en-US" sz="1200" dirty="0" err="1"/>
              <a:t>berketerangan</a:t>
            </a:r>
            <a:r>
              <a:rPr lang="en-US" sz="1200" dirty="0"/>
              <a:t> bad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72E3F-13F0-04D2-EF90-FCBF432F5F51}"/>
              </a:ext>
            </a:extLst>
          </p:cNvPr>
          <p:cNvSpPr txBox="1"/>
          <p:nvPr/>
        </p:nvSpPr>
        <p:spPr>
          <a:xfrm>
            <a:off x="4508972" y="114573"/>
            <a:ext cx="524604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 &amp; INSIGHT 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1873624" y="851648"/>
            <a:ext cx="4778188" cy="5887742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508972" y="114573"/>
            <a:ext cx="524604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 &amp; INSIGHT 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6F83B-4C0E-DF59-FB88-A00EAD5CC585}"/>
              </a:ext>
            </a:extLst>
          </p:cNvPr>
          <p:cNvSpPr txBox="1"/>
          <p:nvPr/>
        </p:nvSpPr>
        <p:spPr>
          <a:xfrm>
            <a:off x="6467271" y="1242508"/>
            <a:ext cx="5246046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id-ID" sz="1200" dirty="0"/>
              <a:t>Jenis Chart </a:t>
            </a:r>
            <a:r>
              <a:rPr lang="en-US" sz="1200" dirty="0"/>
              <a:t>   </a:t>
            </a:r>
            <a:r>
              <a:rPr lang="id-ID" sz="1200" dirty="0"/>
              <a:t>: </a:t>
            </a:r>
            <a:r>
              <a:rPr lang="en-US" sz="1200" dirty="0"/>
              <a:t> </a:t>
            </a:r>
            <a:r>
              <a:rPr lang="id-ID" sz="1100" dirty="0">
                <a:effectLst/>
                <a:latin typeface="Corbel body"/>
                <a:ea typeface="Times New Roman" panose="02020603050405020304" pitchFamily="18" charset="0"/>
              </a:rPr>
              <a:t>Vertical Bar Chart</a:t>
            </a:r>
            <a:endParaRPr lang="en-ID" sz="1100" dirty="0">
              <a:latin typeface="Corbel body"/>
            </a:endParaRPr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Purpose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</a:t>
            </a:r>
            <a:r>
              <a:rPr lang="id-ID" sz="1200" dirty="0"/>
              <a:t>Membandingkan nilai anta</a:t>
            </a:r>
            <a:r>
              <a:rPr lang="en-US" sz="1200" dirty="0"/>
              <a:t>r </a:t>
            </a:r>
            <a:r>
              <a:rPr lang="en-US" sz="1200" dirty="0" err="1"/>
              <a:t>Ket</a:t>
            </a:r>
            <a:r>
              <a:rPr lang="en-US" sz="1200" dirty="0"/>
              <a:t> Order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Count Order vs Reorder</a:t>
            </a:r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Summary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Saya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id-ID" sz="1200" dirty="0">
                <a:effectLst/>
                <a:latin typeface="Corbel body"/>
                <a:ea typeface="Times New Roman" panose="02020603050405020304" pitchFamily="18" charset="0"/>
              </a:rPr>
              <a:t>Vertical</a:t>
            </a:r>
            <a:r>
              <a:rPr lang="en-US" sz="1200" dirty="0"/>
              <a:t> </a:t>
            </a:r>
            <a:r>
              <a:rPr lang="en-US" sz="1200" dirty="0" err="1"/>
              <a:t>barchart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 </a:t>
            </a:r>
            <a:r>
              <a:rPr lang="en-US" sz="1200" dirty="0" err="1"/>
              <a:t>membandingkan</a:t>
            </a:r>
            <a:r>
              <a:rPr lang="en-US" sz="1200" dirty="0"/>
              <a:t> 3 field,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membandingkan</a:t>
            </a:r>
            <a:r>
              <a:rPr lang="en-US" sz="1200" dirty="0"/>
              <a:t> antra count order dan reorder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ket</a:t>
            </a:r>
            <a:r>
              <a:rPr lang="en-US" sz="1200" dirty="0"/>
              <a:t> </a:t>
            </a:r>
            <a:r>
              <a:rPr lang="en-US" sz="1200" dirty="0" err="1"/>
              <a:t>ordernya</a:t>
            </a:r>
            <a:r>
              <a:rPr lang="en-US" sz="1200" dirty="0"/>
              <a:t>, </a:t>
            </a:r>
            <a:r>
              <a:rPr lang="en-US" sz="1200" dirty="0" err="1"/>
              <a:t>tak</a:t>
            </a:r>
            <a:r>
              <a:rPr lang="en-US" sz="1200" dirty="0"/>
              <a:t> </a:t>
            </a:r>
            <a:r>
              <a:rPr lang="en-US" sz="1200" dirty="0" err="1"/>
              <a:t>lupa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agar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tampak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dan </a:t>
            </a:r>
            <a:r>
              <a:rPr lang="en-US" sz="1200" dirty="0" err="1"/>
              <a:t>perbedaannya</a:t>
            </a:r>
            <a:r>
              <a:rPr lang="en-US" sz="1200" dirty="0"/>
              <a:t>,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juga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nilainya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mengurutkan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agar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.</a:t>
            </a: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6815E-9E6B-A0C2-6185-E5CABBF092E0}"/>
              </a:ext>
            </a:extLst>
          </p:cNvPr>
          <p:cNvSpPr txBox="1"/>
          <p:nvPr/>
        </p:nvSpPr>
        <p:spPr>
          <a:xfrm>
            <a:off x="6467271" y="4270485"/>
            <a:ext cx="5246045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id-ID" sz="1200" dirty="0"/>
              <a:t>Jenis Chart </a:t>
            </a:r>
            <a:r>
              <a:rPr lang="en-US" sz="1200" dirty="0"/>
              <a:t>   </a:t>
            </a:r>
            <a:r>
              <a:rPr lang="id-ID" sz="1200" dirty="0"/>
              <a:t>: </a:t>
            </a:r>
            <a:r>
              <a:rPr lang="en-US" sz="1200" dirty="0"/>
              <a:t> Navigation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Purpose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menghubungkan</a:t>
            </a:r>
            <a:r>
              <a:rPr lang="en-US" sz="1200" dirty="0"/>
              <a:t> dashboard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dashboard </a:t>
            </a:r>
            <a:r>
              <a:rPr lang="en-US" sz="1200" dirty="0" err="1"/>
              <a:t>lainnya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Summary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Saya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navigation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tampilan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dashboard agar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terkesan</a:t>
            </a:r>
            <a:r>
              <a:rPr lang="en-US" sz="1200" dirty="0"/>
              <a:t> professional dan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DSI dan </a:t>
            </a:r>
            <a:r>
              <a:rPr lang="en-US" sz="1200" dirty="0" err="1"/>
              <a:t>selaras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</a:t>
            </a:r>
            <a:r>
              <a:rPr lang="en-US" sz="1200" dirty="0" err="1"/>
              <a:t>mayoritas</a:t>
            </a:r>
            <a:r>
              <a:rPr lang="en-US" sz="1200" dirty="0"/>
              <a:t> di dashboard</a:t>
            </a:r>
            <a:endParaRPr lang="en-ID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42FF15-DDFE-6A5F-FA17-DEB4CB67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33" y="1418550"/>
            <a:ext cx="2479370" cy="312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9DA4A-8C1D-2808-CE78-7495D6BE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77" y="5658134"/>
            <a:ext cx="1604041" cy="420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382D52-500D-14A6-48D5-6AEB9FBF2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29" y="5052208"/>
            <a:ext cx="2302177" cy="5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1622901" y="917656"/>
            <a:ext cx="6938394" cy="4660184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508970" y="132954"/>
            <a:ext cx="524604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2D651-B7E8-6A86-29E2-6740CD2A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52" y="1105915"/>
            <a:ext cx="6507630" cy="4301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21399-B25F-4EC8-046E-A249E876048B}"/>
              </a:ext>
            </a:extLst>
          </p:cNvPr>
          <p:cNvSpPr txBox="1"/>
          <p:nvPr/>
        </p:nvSpPr>
        <p:spPr>
          <a:xfrm>
            <a:off x="8310282" y="885053"/>
            <a:ext cx="3361765" cy="532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id-ID" sz="1200" dirty="0"/>
              <a:t>Jenis Chart </a:t>
            </a:r>
            <a:r>
              <a:rPr lang="en-US" sz="1200" dirty="0"/>
              <a:t>   </a:t>
            </a:r>
            <a:r>
              <a:rPr lang="id-ID" sz="1200" dirty="0"/>
              <a:t>: </a:t>
            </a:r>
            <a:r>
              <a:rPr lang="en-US" sz="1200" dirty="0"/>
              <a:t> Boxplot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Purpose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</a:t>
            </a:r>
            <a:r>
              <a:rPr lang="en-US" sz="1200" dirty="0" err="1"/>
              <a:t>Prev</a:t>
            </a:r>
            <a:r>
              <a:rPr lang="en-US" sz="1200" dirty="0"/>
              <a:t> Month Demand dan </a:t>
            </a:r>
            <a:r>
              <a:rPr lang="en-US" sz="1200" dirty="0" err="1"/>
              <a:t>Prev</a:t>
            </a:r>
            <a:r>
              <a:rPr lang="en-US" sz="1200" dirty="0"/>
              <a:t> Month Order</a:t>
            </a:r>
            <a:endParaRPr lang="en-ID" sz="1200" dirty="0"/>
          </a:p>
          <a:p>
            <a:pPr marL="1259840" indent="-809625" algn="just">
              <a:lnSpc>
                <a:spcPct val="150000"/>
              </a:lnSpc>
            </a:pPr>
            <a:r>
              <a:rPr lang="id-ID" sz="1200" dirty="0"/>
              <a:t>Summary</a:t>
            </a:r>
            <a:r>
              <a:rPr lang="en-US" sz="1200" dirty="0"/>
              <a:t>	</a:t>
            </a:r>
            <a:r>
              <a:rPr lang="id-ID" sz="1200" dirty="0"/>
              <a:t>:</a:t>
            </a:r>
            <a:r>
              <a:rPr lang="en-US" sz="1200" dirty="0"/>
              <a:t> Saya </a:t>
            </a:r>
            <a:r>
              <a:rPr lang="en-US" sz="1200" dirty="0" err="1"/>
              <a:t>memilih</a:t>
            </a:r>
            <a:r>
              <a:rPr lang="en-US" sz="1200" dirty="0"/>
              <a:t> boxplot </a:t>
            </a:r>
            <a:r>
              <a:rPr lang="en-US" sz="1200" dirty="0" err="1"/>
              <a:t>karena</a:t>
            </a:r>
            <a:r>
              <a:rPr lang="en-US" sz="1200" dirty="0"/>
              <a:t> diagram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dampat</a:t>
            </a:r>
            <a:r>
              <a:rPr lang="en-US" sz="1200" dirty="0"/>
              <a:t> </a:t>
            </a:r>
            <a:r>
              <a:rPr lang="en-US" sz="1200" dirty="0" err="1"/>
              <a:t>menggambarkan</a:t>
            </a:r>
            <a:r>
              <a:rPr lang="en-US" sz="1200" dirty="0"/>
              <a:t> </a:t>
            </a:r>
            <a:r>
              <a:rPr lang="en-US" sz="1200" dirty="0" err="1"/>
              <a:t>penyebran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company </a:t>
            </a:r>
            <a:r>
              <a:rPr lang="en-US" sz="1200" dirty="0" err="1"/>
              <a:t>namenya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prev</a:t>
            </a:r>
            <a:r>
              <a:rPr lang="en-US" sz="1200" dirty="0"/>
              <a:t> month demand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prev</a:t>
            </a:r>
            <a:r>
              <a:rPr lang="en-US" sz="1200" dirty="0"/>
              <a:t> month order, </a:t>
            </a:r>
            <a:r>
              <a:rPr lang="en-US" sz="1200" dirty="0" err="1"/>
              <a:t>disini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juga </a:t>
            </a:r>
            <a:r>
              <a:rPr lang="en-US" sz="1200" dirty="0" err="1"/>
              <a:t>memisahkan</a:t>
            </a:r>
            <a:r>
              <a:rPr lang="en-US" sz="1200" dirty="0"/>
              <a:t> boxplot </a:t>
            </a:r>
            <a:r>
              <a:rPr lang="en-US" sz="1200" dirty="0" err="1"/>
              <a:t>menjadi</a:t>
            </a:r>
            <a:r>
              <a:rPr lang="en-US" sz="1200" dirty="0"/>
              <a:t> 2 agar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di </a:t>
            </a:r>
            <a:r>
              <a:rPr lang="en-US" sz="1200" dirty="0" err="1"/>
              <a:t>pahami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distribusinya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keduanya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range data yang sangat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1375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  <a:endParaRPr lang="en-ID" sz="54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1712" y="2548519"/>
            <a:ext cx="6190639" cy="1552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1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1167</TotalTime>
  <Words>413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Corbel body</vt:lpstr>
      <vt:lpstr>Parallax</vt:lpstr>
      <vt:lpstr>MINI PROJECT DATA ANALYST DATA CONSULTANT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 DATA CONSULTANT</dc:title>
  <dc:creator>Rafsanjani Lestari Negara</dc:creator>
  <cp:lastModifiedBy>Rafsanjani Lestari Negara</cp:lastModifiedBy>
  <cp:revision>30</cp:revision>
  <dcterms:created xsi:type="dcterms:W3CDTF">2023-01-22T06:41:18Z</dcterms:created>
  <dcterms:modified xsi:type="dcterms:W3CDTF">2023-02-19T12:19:48Z</dcterms:modified>
</cp:coreProperties>
</file>