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9fcf6d92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9fcf6d92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9fcf6d922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9fcf6d922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9fcf6d922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9fcf6d922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9fcf6d922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9fcf6d922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9fcf6d922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9fcf6d922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9fcf6d92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9fcf6d92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9fcf6d922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9fcf6d922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ad9ef95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ad9ef95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9fcf6d922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9fcf6d922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9fcf6d922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9fcf6d922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www.freepik.com/home"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953125" y="4010025"/>
            <a:ext cx="3811028" cy="1390671"/>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5567143">
            <a:off x="6553911" y="-1842616"/>
            <a:ext cx="2235934" cy="3308833"/>
          </a:xfrm>
          <a:custGeom>
            <a:rect b="b" l="l" r="r" t="t"/>
            <a:pathLst>
              <a:path extrusionOk="0" h="117592" w="89439">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351100" y="4139775"/>
            <a:ext cx="1504504" cy="1235396"/>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idx="1" type="subTitle"/>
          </p:nvPr>
        </p:nvSpPr>
        <p:spPr>
          <a:xfrm>
            <a:off x="5016550" y="3325813"/>
            <a:ext cx="2948100" cy="63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2"/>
          <p:cNvSpPr txBox="1"/>
          <p:nvPr>
            <p:ph type="ctrTitle"/>
          </p:nvPr>
        </p:nvSpPr>
        <p:spPr>
          <a:xfrm>
            <a:off x="4630502" y="1179891"/>
            <a:ext cx="3720000" cy="2206500"/>
          </a:xfrm>
          <a:prstGeom prst="rect">
            <a:avLst/>
          </a:prstGeom>
          <a:noFill/>
          <a:ln>
            <a:noFill/>
          </a:ln>
        </p:spPr>
        <p:txBody>
          <a:bodyPr anchorCtr="0" anchor="b" bIns="91425" lIns="91425" spcFirstLastPara="1" rIns="91425" wrap="square" tIns="91425">
            <a:noAutofit/>
          </a:bodyPr>
          <a:lstStyle>
            <a:lvl1pPr lvl="0" algn="ctr">
              <a:lnSpc>
                <a:spcPct val="85000"/>
              </a:lnSpc>
              <a:spcBef>
                <a:spcPts val="0"/>
              </a:spcBef>
              <a:spcAft>
                <a:spcPts val="0"/>
              </a:spcAft>
              <a:buSzPts val="5200"/>
              <a:buFont typeface="Sarala"/>
              <a:buNone/>
              <a:defRPr sz="5200"/>
            </a:lvl1pPr>
            <a:lvl2pPr lvl="1" algn="l">
              <a:lnSpc>
                <a:spcPct val="90000"/>
              </a:lnSpc>
              <a:spcBef>
                <a:spcPts val="0"/>
              </a:spcBef>
              <a:spcAft>
                <a:spcPts val="0"/>
              </a:spcAft>
              <a:buSzPts val="5200"/>
              <a:buNone/>
              <a:defRPr sz="5200"/>
            </a:lvl2pPr>
            <a:lvl3pPr lvl="2" algn="l">
              <a:lnSpc>
                <a:spcPct val="90000"/>
              </a:lnSpc>
              <a:spcBef>
                <a:spcPts val="0"/>
              </a:spcBef>
              <a:spcAft>
                <a:spcPts val="0"/>
              </a:spcAft>
              <a:buSzPts val="5200"/>
              <a:buNone/>
              <a:defRPr sz="5200"/>
            </a:lvl3pPr>
            <a:lvl4pPr lvl="3" algn="l">
              <a:lnSpc>
                <a:spcPct val="90000"/>
              </a:lnSpc>
              <a:spcBef>
                <a:spcPts val="0"/>
              </a:spcBef>
              <a:spcAft>
                <a:spcPts val="0"/>
              </a:spcAft>
              <a:buSzPts val="5200"/>
              <a:buNone/>
              <a:defRPr sz="5200"/>
            </a:lvl4pPr>
            <a:lvl5pPr lvl="4" algn="l">
              <a:lnSpc>
                <a:spcPct val="90000"/>
              </a:lnSpc>
              <a:spcBef>
                <a:spcPts val="0"/>
              </a:spcBef>
              <a:spcAft>
                <a:spcPts val="0"/>
              </a:spcAft>
              <a:buSzPts val="5200"/>
              <a:buNone/>
              <a:defRPr sz="5200"/>
            </a:lvl5pPr>
            <a:lvl6pPr lvl="5" algn="l">
              <a:lnSpc>
                <a:spcPct val="90000"/>
              </a:lnSpc>
              <a:spcBef>
                <a:spcPts val="0"/>
              </a:spcBef>
              <a:spcAft>
                <a:spcPts val="0"/>
              </a:spcAft>
              <a:buSzPts val="5200"/>
              <a:buNone/>
              <a:defRPr sz="5200"/>
            </a:lvl6pPr>
            <a:lvl7pPr lvl="6" algn="l">
              <a:lnSpc>
                <a:spcPct val="90000"/>
              </a:lnSpc>
              <a:spcBef>
                <a:spcPts val="0"/>
              </a:spcBef>
              <a:spcAft>
                <a:spcPts val="0"/>
              </a:spcAft>
              <a:buSzPts val="5200"/>
              <a:buNone/>
              <a:defRPr sz="5200"/>
            </a:lvl7pPr>
            <a:lvl8pPr lvl="7" algn="l">
              <a:lnSpc>
                <a:spcPct val="90000"/>
              </a:lnSpc>
              <a:spcBef>
                <a:spcPts val="0"/>
              </a:spcBef>
              <a:spcAft>
                <a:spcPts val="0"/>
              </a:spcAft>
              <a:buSzPts val="5200"/>
              <a:buNone/>
              <a:defRPr sz="5200"/>
            </a:lvl8pPr>
            <a:lvl9pPr lvl="8" algn="l">
              <a:lnSpc>
                <a:spcPct val="9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SECTION_TITLE_AND_DESCRIPTION_1_1_3">
    <p:spTree>
      <p:nvGrpSpPr>
        <p:cNvPr id="97" name="Shape 97"/>
        <p:cNvGrpSpPr/>
        <p:nvPr/>
      </p:nvGrpSpPr>
      <p:grpSpPr>
        <a:xfrm>
          <a:off x="0" y="0"/>
          <a:ext cx="0" cy="0"/>
          <a:chOff x="0" y="0"/>
          <a:chExt cx="0" cy="0"/>
        </a:xfrm>
      </p:grpSpPr>
      <p:grpSp>
        <p:nvGrpSpPr>
          <p:cNvPr id="98" name="Google Shape;98;p11"/>
          <p:cNvGrpSpPr/>
          <p:nvPr/>
        </p:nvGrpSpPr>
        <p:grpSpPr>
          <a:xfrm>
            <a:off x="-883917" y="-1326965"/>
            <a:ext cx="11378028" cy="7141054"/>
            <a:chOff x="-883917" y="-1326965"/>
            <a:chExt cx="11378028" cy="7141054"/>
          </a:xfrm>
        </p:grpSpPr>
        <p:sp>
          <p:nvSpPr>
            <p:cNvPr id="99" name="Google Shape;99;p11"/>
            <p:cNvSpPr/>
            <p:nvPr/>
          </p:nvSpPr>
          <p:spPr>
            <a:xfrm rot="-1858098">
              <a:off x="7561272" y="-815620"/>
              <a:ext cx="2572704" cy="2112473"/>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rot="-9035610">
              <a:off x="608091" y="-130464"/>
              <a:ext cx="904032" cy="742251"/>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1"/>
            <p:cNvSpPr/>
            <p:nvPr/>
          </p:nvSpPr>
          <p:spPr>
            <a:xfrm rot="1225117">
              <a:off x="-685271" y="-114279"/>
              <a:ext cx="1776565" cy="145864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1"/>
            <p:cNvSpPr/>
            <p:nvPr/>
          </p:nvSpPr>
          <p:spPr>
            <a:xfrm rot="5931689">
              <a:off x="8336635" y="4251172"/>
              <a:ext cx="1388260" cy="151998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1"/>
          <p:cNvSpPr txBox="1"/>
          <p:nvPr>
            <p:ph type="title"/>
          </p:nvPr>
        </p:nvSpPr>
        <p:spPr>
          <a:xfrm>
            <a:off x="728252" y="1875463"/>
            <a:ext cx="2190900" cy="447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4" name="Google Shape;104;p11"/>
          <p:cNvSpPr txBox="1"/>
          <p:nvPr>
            <p:ph idx="1" type="subTitle"/>
          </p:nvPr>
        </p:nvSpPr>
        <p:spPr>
          <a:xfrm>
            <a:off x="728252" y="2246536"/>
            <a:ext cx="2190900" cy="56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5" name="Google Shape;105;p11"/>
          <p:cNvSpPr txBox="1"/>
          <p:nvPr>
            <p:ph idx="2" type="title"/>
          </p:nvPr>
        </p:nvSpPr>
        <p:spPr>
          <a:xfrm>
            <a:off x="728252" y="3277741"/>
            <a:ext cx="2190900" cy="447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6" name="Google Shape;106;p11"/>
          <p:cNvSpPr txBox="1"/>
          <p:nvPr>
            <p:ph idx="3" type="subTitle"/>
          </p:nvPr>
        </p:nvSpPr>
        <p:spPr>
          <a:xfrm>
            <a:off x="728252" y="3648813"/>
            <a:ext cx="2190900" cy="56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7" name="Google Shape;107;p11"/>
          <p:cNvSpPr txBox="1"/>
          <p:nvPr>
            <p:ph idx="4" type="title"/>
          </p:nvPr>
        </p:nvSpPr>
        <p:spPr>
          <a:xfrm>
            <a:off x="6231330" y="1875463"/>
            <a:ext cx="21909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8" name="Google Shape;108;p11"/>
          <p:cNvSpPr txBox="1"/>
          <p:nvPr>
            <p:ph idx="5" type="subTitle"/>
          </p:nvPr>
        </p:nvSpPr>
        <p:spPr>
          <a:xfrm>
            <a:off x="6231330" y="2246537"/>
            <a:ext cx="2190900" cy="5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11"/>
          <p:cNvSpPr txBox="1"/>
          <p:nvPr>
            <p:ph idx="6" type="title"/>
          </p:nvPr>
        </p:nvSpPr>
        <p:spPr>
          <a:xfrm>
            <a:off x="6231330" y="3277743"/>
            <a:ext cx="21909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0" name="Google Shape;110;p11"/>
          <p:cNvSpPr txBox="1"/>
          <p:nvPr>
            <p:ph idx="7" type="subTitle"/>
          </p:nvPr>
        </p:nvSpPr>
        <p:spPr>
          <a:xfrm>
            <a:off x="6231330" y="3648814"/>
            <a:ext cx="2190900" cy="5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1" name="Google Shape;111;p11"/>
          <p:cNvSpPr txBox="1"/>
          <p:nvPr>
            <p:ph idx="8"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2" name="Shape 112"/>
        <p:cNvGrpSpPr/>
        <p:nvPr/>
      </p:nvGrpSpPr>
      <p:grpSpPr>
        <a:xfrm>
          <a:off x="0" y="0"/>
          <a:ext cx="0" cy="0"/>
          <a:chOff x="0" y="0"/>
          <a:chExt cx="0" cy="0"/>
        </a:xfrm>
      </p:grpSpPr>
      <p:sp>
        <p:nvSpPr>
          <p:cNvPr id="113" name="Google Shape;113;p12"/>
          <p:cNvSpPr txBox="1"/>
          <p:nvPr>
            <p:ph type="title"/>
          </p:nvPr>
        </p:nvSpPr>
        <p:spPr>
          <a:xfrm>
            <a:off x="532738" y="1562113"/>
            <a:ext cx="3595500" cy="11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30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grpSp>
        <p:nvGrpSpPr>
          <p:cNvPr id="114" name="Google Shape;114;p12"/>
          <p:cNvGrpSpPr/>
          <p:nvPr/>
        </p:nvGrpSpPr>
        <p:grpSpPr>
          <a:xfrm>
            <a:off x="-1841853" y="2469070"/>
            <a:ext cx="12230755" cy="4875864"/>
            <a:chOff x="-1841853" y="2469070"/>
            <a:chExt cx="12230755" cy="4875864"/>
          </a:xfrm>
        </p:grpSpPr>
        <p:sp>
          <p:nvSpPr>
            <p:cNvPr id="115" name="Google Shape;115;p12"/>
            <p:cNvSpPr/>
            <p:nvPr/>
          </p:nvSpPr>
          <p:spPr>
            <a:xfrm flipH="1" rot="1907368">
              <a:off x="-1380434" y="4005216"/>
              <a:ext cx="3263830" cy="2681133"/>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rot="-122302">
              <a:off x="8286995" y="2505322"/>
              <a:ext cx="2070486" cy="1803601"/>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4781648">
              <a:off x="1451084" y="4011753"/>
              <a:ext cx="1758825" cy="192569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TITLE_AND_DESCRIPTION_1_1">
    <p:spTree>
      <p:nvGrpSpPr>
        <p:cNvPr id="118" name="Shape 118"/>
        <p:cNvGrpSpPr/>
        <p:nvPr/>
      </p:nvGrpSpPr>
      <p:grpSpPr>
        <a:xfrm>
          <a:off x="0" y="0"/>
          <a:ext cx="0" cy="0"/>
          <a:chOff x="0" y="0"/>
          <a:chExt cx="0" cy="0"/>
        </a:xfrm>
      </p:grpSpPr>
      <p:grpSp>
        <p:nvGrpSpPr>
          <p:cNvPr id="119" name="Google Shape;119;p13"/>
          <p:cNvGrpSpPr/>
          <p:nvPr/>
        </p:nvGrpSpPr>
        <p:grpSpPr>
          <a:xfrm>
            <a:off x="-1034064" y="-508856"/>
            <a:ext cx="10942288" cy="6735796"/>
            <a:chOff x="-1034064" y="-508856"/>
            <a:chExt cx="10942288" cy="6735796"/>
          </a:xfrm>
        </p:grpSpPr>
        <p:sp>
          <p:nvSpPr>
            <p:cNvPr id="120" name="Google Shape;120;p13"/>
            <p:cNvSpPr/>
            <p:nvPr/>
          </p:nvSpPr>
          <p:spPr>
            <a:xfrm rot="10800000">
              <a:off x="-296572" y="-11"/>
              <a:ext cx="3563648" cy="1173886"/>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2846627" y="3969650"/>
              <a:ext cx="6654195" cy="1173886"/>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rot="158508">
              <a:off x="7504960" y="3659102"/>
              <a:ext cx="2103018" cy="2520712"/>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rot="10147322">
              <a:off x="7977966" y="-352716"/>
              <a:ext cx="1801260" cy="1538420"/>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rot="-2525218">
              <a:off x="-750752" y="4175603"/>
              <a:ext cx="1801468" cy="153854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3"/>
          <p:cNvSpPr txBox="1"/>
          <p:nvPr>
            <p:ph type="title"/>
          </p:nvPr>
        </p:nvSpPr>
        <p:spPr>
          <a:xfrm>
            <a:off x="813650" y="2884930"/>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6" name="Google Shape;126;p13"/>
          <p:cNvSpPr txBox="1"/>
          <p:nvPr>
            <p:ph idx="1" type="subTitle"/>
          </p:nvPr>
        </p:nvSpPr>
        <p:spPr>
          <a:xfrm>
            <a:off x="813650" y="3204091"/>
            <a:ext cx="2400600" cy="566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7" name="Google Shape;127;p13"/>
          <p:cNvSpPr txBox="1"/>
          <p:nvPr>
            <p:ph idx="2" type="title"/>
          </p:nvPr>
        </p:nvSpPr>
        <p:spPr>
          <a:xfrm>
            <a:off x="3371700" y="2884930"/>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8" name="Google Shape;128;p13"/>
          <p:cNvSpPr txBox="1"/>
          <p:nvPr>
            <p:ph idx="3" type="subTitle"/>
          </p:nvPr>
        </p:nvSpPr>
        <p:spPr>
          <a:xfrm>
            <a:off x="3371700" y="3204091"/>
            <a:ext cx="2400600" cy="566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9" name="Google Shape;129;p13"/>
          <p:cNvSpPr txBox="1"/>
          <p:nvPr>
            <p:ph idx="4" type="title"/>
          </p:nvPr>
        </p:nvSpPr>
        <p:spPr>
          <a:xfrm>
            <a:off x="5929750" y="2884930"/>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0" name="Google Shape;130;p13"/>
          <p:cNvSpPr txBox="1"/>
          <p:nvPr>
            <p:ph idx="5" type="subTitle"/>
          </p:nvPr>
        </p:nvSpPr>
        <p:spPr>
          <a:xfrm>
            <a:off x="5929750" y="3204091"/>
            <a:ext cx="2400600" cy="566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1" name="Google Shape;131;p13"/>
          <p:cNvSpPr txBox="1"/>
          <p:nvPr>
            <p:ph idx="6"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14"/>
          <p:cNvSpPr/>
          <p:nvPr/>
        </p:nvSpPr>
        <p:spPr>
          <a:xfrm rot="-9776644">
            <a:off x="-848632" y="73126"/>
            <a:ext cx="1701689" cy="1863052"/>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rot="-3661937">
            <a:off x="7945259" y="3969099"/>
            <a:ext cx="1630874" cy="1954792"/>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rot="-4169938">
            <a:off x="4074822" y="-3408213"/>
            <a:ext cx="6761692" cy="5963037"/>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rot="10632268">
            <a:off x="-1223178" y="3909680"/>
            <a:ext cx="2351171" cy="207353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txBox="1"/>
          <p:nvPr>
            <p:ph type="title"/>
          </p:nvPr>
        </p:nvSpPr>
        <p:spPr>
          <a:xfrm>
            <a:off x="4572000" y="3084301"/>
            <a:ext cx="3846900" cy="662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3200"/>
              <a:buNone/>
              <a:defRPr sz="43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p:txBody>
      </p:sp>
      <p:sp>
        <p:nvSpPr>
          <p:cNvPr id="138" name="Google Shape;138;p14"/>
          <p:cNvSpPr txBox="1"/>
          <p:nvPr>
            <p:ph idx="2" type="title"/>
          </p:nvPr>
        </p:nvSpPr>
        <p:spPr>
          <a:xfrm>
            <a:off x="5477527" y="169550"/>
            <a:ext cx="2035800" cy="197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12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9" name="Google Shape;139;p14"/>
          <p:cNvSpPr txBox="1"/>
          <p:nvPr>
            <p:ph idx="1" type="subTitle"/>
          </p:nvPr>
        </p:nvSpPr>
        <p:spPr>
          <a:xfrm>
            <a:off x="4992577" y="3670200"/>
            <a:ext cx="30054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
    <p:spTree>
      <p:nvGrpSpPr>
        <p:cNvPr id="140" name="Shape 140"/>
        <p:cNvGrpSpPr/>
        <p:nvPr/>
      </p:nvGrpSpPr>
      <p:grpSpPr>
        <a:xfrm>
          <a:off x="0" y="0"/>
          <a:ext cx="0" cy="0"/>
          <a:chOff x="0" y="0"/>
          <a:chExt cx="0" cy="0"/>
        </a:xfrm>
      </p:grpSpPr>
      <p:sp>
        <p:nvSpPr>
          <p:cNvPr id="141" name="Google Shape;141;p15"/>
          <p:cNvSpPr/>
          <p:nvPr/>
        </p:nvSpPr>
        <p:spPr>
          <a:xfrm flipH="1" rot="1858198">
            <a:off x="-1195672" y="-702720"/>
            <a:ext cx="2422146" cy="198881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rot="-5400000">
            <a:off x="7617043" y="630926"/>
            <a:ext cx="2410454" cy="9758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rot="740633">
            <a:off x="7971417" y="-699697"/>
            <a:ext cx="1701653" cy="186308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rot="5400000">
            <a:off x="-295283" y="4457746"/>
            <a:ext cx="1324031" cy="7333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txBox="1"/>
          <p:nvPr>
            <p:ph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46" name="Google Shape;146;p15"/>
          <p:cNvSpPr txBox="1"/>
          <p:nvPr>
            <p:ph idx="2" type="title"/>
          </p:nvPr>
        </p:nvSpPr>
        <p:spPr>
          <a:xfrm>
            <a:off x="6841500" y="1844050"/>
            <a:ext cx="1344600" cy="59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7200"/>
              <a:buNone/>
              <a:defRPr sz="40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7" name="Google Shape;147;p15"/>
          <p:cNvSpPr txBox="1"/>
          <p:nvPr>
            <p:ph idx="1" type="subTitle"/>
          </p:nvPr>
        </p:nvSpPr>
        <p:spPr>
          <a:xfrm>
            <a:off x="4805100" y="1946300"/>
            <a:ext cx="2036400" cy="39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15"/>
          <p:cNvSpPr txBox="1"/>
          <p:nvPr>
            <p:ph idx="3" type="title"/>
          </p:nvPr>
        </p:nvSpPr>
        <p:spPr>
          <a:xfrm>
            <a:off x="6841500" y="2491900"/>
            <a:ext cx="1344600" cy="59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7200"/>
              <a:buNone/>
              <a:defRPr sz="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9" name="Google Shape;149;p15"/>
          <p:cNvSpPr txBox="1"/>
          <p:nvPr>
            <p:ph idx="4" type="subTitle"/>
          </p:nvPr>
        </p:nvSpPr>
        <p:spPr>
          <a:xfrm>
            <a:off x="4805100" y="2594050"/>
            <a:ext cx="2036400" cy="39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0" name="Google Shape;150;p15"/>
          <p:cNvSpPr txBox="1"/>
          <p:nvPr>
            <p:ph idx="5" type="title"/>
          </p:nvPr>
        </p:nvSpPr>
        <p:spPr>
          <a:xfrm>
            <a:off x="6841500" y="3139550"/>
            <a:ext cx="1344600" cy="59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7200"/>
              <a:buNone/>
              <a:defRPr sz="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1" name="Google Shape;151;p15"/>
          <p:cNvSpPr txBox="1"/>
          <p:nvPr>
            <p:ph idx="6" type="subTitle"/>
          </p:nvPr>
        </p:nvSpPr>
        <p:spPr>
          <a:xfrm>
            <a:off x="4805100" y="3241800"/>
            <a:ext cx="2036400" cy="39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2" name="Google Shape;152;p15"/>
          <p:cNvSpPr txBox="1"/>
          <p:nvPr>
            <p:ph idx="7" type="title"/>
          </p:nvPr>
        </p:nvSpPr>
        <p:spPr>
          <a:xfrm>
            <a:off x="6841500" y="3787200"/>
            <a:ext cx="1344600" cy="596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7200"/>
              <a:buNone/>
              <a:defRPr sz="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53" name="Google Shape;153;p15"/>
          <p:cNvSpPr txBox="1"/>
          <p:nvPr>
            <p:ph idx="8" type="subTitle"/>
          </p:nvPr>
        </p:nvSpPr>
        <p:spPr>
          <a:xfrm>
            <a:off x="4805100" y="3889450"/>
            <a:ext cx="2036400" cy="39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4" name="Shape 154"/>
        <p:cNvGrpSpPr/>
        <p:nvPr/>
      </p:nvGrpSpPr>
      <p:grpSpPr>
        <a:xfrm>
          <a:off x="0" y="0"/>
          <a:ext cx="0" cy="0"/>
          <a:chOff x="0" y="0"/>
          <a:chExt cx="0" cy="0"/>
        </a:xfrm>
      </p:grpSpPr>
      <p:sp>
        <p:nvSpPr>
          <p:cNvPr id="155" name="Google Shape;155;p16"/>
          <p:cNvSpPr/>
          <p:nvPr/>
        </p:nvSpPr>
        <p:spPr>
          <a:xfrm rot="2700000">
            <a:off x="-134714" y="-2164426"/>
            <a:ext cx="2753262" cy="5490385"/>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rot="5400000">
            <a:off x="2762823" y="-983335"/>
            <a:ext cx="3778216" cy="7533936"/>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flipH="1" rot="-6704476">
            <a:off x="7401095" y="918541"/>
            <a:ext cx="518361" cy="494043"/>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rot="-5400000">
            <a:off x="6805451" y="-273488"/>
            <a:ext cx="2705389" cy="200973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752476" y="4000500"/>
            <a:ext cx="4533953"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rot="7199934">
            <a:off x="-218495" y="-695073"/>
            <a:ext cx="1630920" cy="1954847"/>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txBox="1"/>
          <p:nvPr>
            <p:ph hasCustomPrompt="1" type="title"/>
          </p:nvPr>
        </p:nvSpPr>
        <p:spPr>
          <a:xfrm>
            <a:off x="1501800" y="1613875"/>
            <a:ext cx="6140400" cy="144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85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2" name="Google Shape;162;p16"/>
          <p:cNvSpPr txBox="1"/>
          <p:nvPr>
            <p:ph idx="1" type="subTitle"/>
          </p:nvPr>
        </p:nvSpPr>
        <p:spPr>
          <a:xfrm>
            <a:off x="2110200" y="2957075"/>
            <a:ext cx="4923600" cy="40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SECTION_TITLE_AND_DESCRIPTION_1_2">
    <p:spTree>
      <p:nvGrpSpPr>
        <p:cNvPr id="163" name="Shape 163"/>
        <p:cNvGrpSpPr/>
        <p:nvPr/>
      </p:nvGrpSpPr>
      <p:grpSpPr>
        <a:xfrm>
          <a:off x="0" y="0"/>
          <a:ext cx="0" cy="0"/>
          <a:chOff x="0" y="0"/>
          <a:chExt cx="0" cy="0"/>
        </a:xfrm>
      </p:grpSpPr>
      <p:sp>
        <p:nvSpPr>
          <p:cNvPr id="164" name="Google Shape;164;p17"/>
          <p:cNvSpPr/>
          <p:nvPr/>
        </p:nvSpPr>
        <p:spPr>
          <a:xfrm rot="450219">
            <a:off x="7960387" y="-374627"/>
            <a:ext cx="1388362" cy="1519953"/>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7"/>
          <p:cNvSpPr/>
          <p:nvPr/>
        </p:nvSpPr>
        <p:spPr>
          <a:xfrm rot="-1408174">
            <a:off x="-307371" y="-302897"/>
            <a:ext cx="2064200" cy="815152"/>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
          <p:cNvSpPr txBox="1"/>
          <p:nvPr>
            <p:ph type="title"/>
          </p:nvPr>
        </p:nvSpPr>
        <p:spPr>
          <a:xfrm>
            <a:off x="986300" y="2010170"/>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7" name="Google Shape;167;p17"/>
          <p:cNvSpPr txBox="1"/>
          <p:nvPr>
            <p:ph idx="1" type="subTitle"/>
          </p:nvPr>
        </p:nvSpPr>
        <p:spPr>
          <a:xfrm>
            <a:off x="813650" y="2318317"/>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8" name="Google Shape;168;p17"/>
          <p:cNvSpPr txBox="1"/>
          <p:nvPr>
            <p:ph idx="2" type="title"/>
          </p:nvPr>
        </p:nvSpPr>
        <p:spPr>
          <a:xfrm>
            <a:off x="3544350" y="2010170"/>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9" name="Google Shape;169;p17"/>
          <p:cNvSpPr txBox="1"/>
          <p:nvPr>
            <p:ph idx="3" type="subTitle"/>
          </p:nvPr>
        </p:nvSpPr>
        <p:spPr>
          <a:xfrm>
            <a:off x="3371700" y="2318317"/>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0" name="Google Shape;170;p17"/>
          <p:cNvSpPr txBox="1"/>
          <p:nvPr>
            <p:ph idx="4" type="title"/>
          </p:nvPr>
        </p:nvSpPr>
        <p:spPr>
          <a:xfrm>
            <a:off x="6102400" y="2010170"/>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1" name="Google Shape;171;p17"/>
          <p:cNvSpPr txBox="1"/>
          <p:nvPr>
            <p:ph idx="5" type="subTitle"/>
          </p:nvPr>
        </p:nvSpPr>
        <p:spPr>
          <a:xfrm>
            <a:off x="5929750" y="2318317"/>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17"/>
          <p:cNvSpPr txBox="1"/>
          <p:nvPr>
            <p:ph idx="6" type="title"/>
          </p:nvPr>
        </p:nvSpPr>
        <p:spPr>
          <a:xfrm>
            <a:off x="986300" y="3578395"/>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3" name="Google Shape;173;p17"/>
          <p:cNvSpPr txBox="1"/>
          <p:nvPr>
            <p:ph idx="7" type="subTitle"/>
          </p:nvPr>
        </p:nvSpPr>
        <p:spPr>
          <a:xfrm>
            <a:off x="813650" y="3886554"/>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4" name="Google Shape;174;p17"/>
          <p:cNvSpPr txBox="1"/>
          <p:nvPr>
            <p:ph idx="8" type="title"/>
          </p:nvPr>
        </p:nvSpPr>
        <p:spPr>
          <a:xfrm>
            <a:off x="3544350" y="3578395"/>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5" name="Google Shape;175;p17"/>
          <p:cNvSpPr txBox="1"/>
          <p:nvPr>
            <p:ph idx="9" type="subTitle"/>
          </p:nvPr>
        </p:nvSpPr>
        <p:spPr>
          <a:xfrm>
            <a:off x="3371700" y="3886554"/>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6" name="Google Shape;176;p17"/>
          <p:cNvSpPr txBox="1"/>
          <p:nvPr>
            <p:ph idx="13" type="title"/>
          </p:nvPr>
        </p:nvSpPr>
        <p:spPr>
          <a:xfrm>
            <a:off x="6102400" y="3578395"/>
            <a:ext cx="20553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7" name="Google Shape;177;p17"/>
          <p:cNvSpPr txBox="1"/>
          <p:nvPr>
            <p:ph idx="14" type="subTitle"/>
          </p:nvPr>
        </p:nvSpPr>
        <p:spPr>
          <a:xfrm>
            <a:off x="5929750" y="3886554"/>
            <a:ext cx="2400600" cy="62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8" name="Google Shape;178;p17"/>
          <p:cNvSpPr txBox="1"/>
          <p:nvPr>
            <p:ph idx="15"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spTree>
      <p:nvGrpSpPr>
        <p:cNvPr id="179" name="Shape 179"/>
        <p:cNvGrpSpPr/>
        <p:nvPr/>
      </p:nvGrpSpPr>
      <p:grpSpPr>
        <a:xfrm>
          <a:off x="0" y="0"/>
          <a:ext cx="0" cy="0"/>
          <a:chOff x="0" y="0"/>
          <a:chExt cx="0" cy="0"/>
        </a:xfrm>
      </p:grpSpPr>
      <p:grpSp>
        <p:nvGrpSpPr>
          <p:cNvPr id="180" name="Google Shape;180;p18"/>
          <p:cNvGrpSpPr/>
          <p:nvPr/>
        </p:nvGrpSpPr>
        <p:grpSpPr>
          <a:xfrm>
            <a:off x="-1598333" y="-1184090"/>
            <a:ext cx="11416128" cy="3278479"/>
            <a:chOff x="-1598333" y="-1184090"/>
            <a:chExt cx="11416128" cy="3278479"/>
          </a:xfrm>
        </p:grpSpPr>
        <p:sp>
          <p:nvSpPr>
            <p:cNvPr id="181" name="Google Shape;181;p18"/>
            <p:cNvSpPr/>
            <p:nvPr/>
          </p:nvSpPr>
          <p:spPr>
            <a:xfrm flipH="1" rot="1858098">
              <a:off x="-1238198" y="-672745"/>
              <a:ext cx="2572704" cy="2112473"/>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rot="9035610">
              <a:off x="7326505" y="-130464"/>
              <a:ext cx="904032" cy="742251"/>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rot="-1225117">
              <a:off x="7842584" y="-488666"/>
              <a:ext cx="1776565" cy="145864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rot="-5931689">
              <a:off x="-686242" y="531472"/>
              <a:ext cx="1388260" cy="151998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724755" y="3376050"/>
            <a:ext cx="24444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20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86" name="Google Shape;186;p18"/>
          <p:cNvSpPr txBox="1"/>
          <p:nvPr>
            <p:ph idx="1" type="subTitle"/>
          </p:nvPr>
        </p:nvSpPr>
        <p:spPr>
          <a:xfrm>
            <a:off x="724750" y="3747450"/>
            <a:ext cx="2444400" cy="79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rgbClr val="00000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18"/>
          <p:cNvSpPr txBox="1"/>
          <p:nvPr>
            <p:ph idx="2" type="title"/>
          </p:nvPr>
        </p:nvSpPr>
        <p:spPr>
          <a:xfrm>
            <a:off x="5974512" y="3376050"/>
            <a:ext cx="24444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20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88" name="Google Shape;188;p18"/>
          <p:cNvSpPr txBox="1"/>
          <p:nvPr>
            <p:ph idx="3" type="subTitle"/>
          </p:nvPr>
        </p:nvSpPr>
        <p:spPr>
          <a:xfrm>
            <a:off x="5974501" y="3747450"/>
            <a:ext cx="2444400" cy="79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rgbClr val="00000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9" name="Google Shape;189;p18"/>
          <p:cNvSpPr txBox="1"/>
          <p:nvPr>
            <p:ph idx="4"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90" name="Google Shape;190;p18"/>
          <p:cNvSpPr txBox="1"/>
          <p:nvPr>
            <p:ph idx="5" type="title"/>
          </p:nvPr>
        </p:nvSpPr>
        <p:spPr>
          <a:xfrm>
            <a:off x="3349626" y="3376050"/>
            <a:ext cx="24444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20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91" name="Google Shape;191;p18"/>
          <p:cNvSpPr txBox="1"/>
          <p:nvPr>
            <p:ph idx="6" type="subTitle"/>
          </p:nvPr>
        </p:nvSpPr>
        <p:spPr>
          <a:xfrm>
            <a:off x="3349620" y="3747450"/>
            <a:ext cx="2444400" cy="79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2" name="Shape 192"/>
        <p:cNvGrpSpPr/>
        <p:nvPr/>
      </p:nvGrpSpPr>
      <p:grpSpPr>
        <a:xfrm>
          <a:off x="0" y="0"/>
          <a:ext cx="0" cy="0"/>
          <a:chOff x="0" y="0"/>
          <a:chExt cx="0" cy="0"/>
        </a:xfrm>
      </p:grpSpPr>
      <p:grpSp>
        <p:nvGrpSpPr>
          <p:cNvPr id="193" name="Google Shape;193;p19"/>
          <p:cNvGrpSpPr/>
          <p:nvPr/>
        </p:nvGrpSpPr>
        <p:grpSpPr>
          <a:xfrm>
            <a:off x="-1484163" y="-907181"/>
            <a:ext cx="10840004" cy="7599865"/>
            <a:chOff x="-1484163" y="-907181"/>
            <a:chExt cx="10840004" cy="7599865"/>
          </a:xfrm>
        </p:grpSpPr>
        <p:sp>
          <p:nvSpPr>
            <p:cNvPr id="194" name="Google Shape;194;p19"/>
            <p:cNvSpPr/>
            <p:nvPr/>
          </p:nvSpPr>
          <p:spPr>
            <a:xfrm rot="-10345406">
              <a:off x="6291371" y="560978"/>
              <a:ext cx="821269" cy="451275"/>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flipH="1" rot="10800000">
              <a:off x="5714998" y="-95218"/>
              <a:ext cx="3640842" cy="1133443"/>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rot="-9360950">
              <a:off x="-1249229" y="4347243"/>
              <a:ext cx="3049034" cy="1803611"/>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rot="-4332054">
              <a:off x="8450533" y="4412256"/>
              <a:ext cx="552682" cy="46944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rot="-10644720">
              <a:off x="3215158" y="-458375"/>
              <a:ext cx="2087038" cy="902054"/>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rot="6299957">
              <a:off x="4598906" y="-848091"/>
              <a:ext cx="1524453" cy="1827235"/>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9"/>
          <p:cNvSpPr txBox="1"/>
          <p:nvPr>
            <p:ph type="title"/>
          </p:nvPr>
        </p:nvSpPr>
        <p:spPr>
          <a:xfrm>
            <a:off x="609949" y="564203"/>
            <a:ext cx="1980900" cy="6360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6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1" name="Google Shape;201;p19"/>
          <p:cNvSpPr txBox="1"/>
          <p:nvPr>
            <p:ph idx="1" type="subTitle"/>
          </p:nvPr>
        </p:nvSpPr>
        <p:spPr>
          <a:xfrm>
            <a:off x="609950" y="1628125"/>
            <a:ext cx="2616600" cy="237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l">
              <a:lnSpc>
                <a:spcPct val="100000"/>
              </a:lnSpc>
              <a:spcBef>
                <a:spcPts val="1000"/>
              </a:spcBef>
              <a:spcAft>
                <a:spcPts val="0"/>
              </a:spcAft>
              <a:buSzPts val="1800"/>
              <a:buChar char="○"/>
              <a:defRPr sz="1800"/>
            </a:lvl2pPr>
            <a:lvl3pPr lvl="2" algn="l">
              <a:lnSpc>
                <a:spcPct val="100000"/>
              </a:lnSpc>
              <a:spcBef>
                <a:spcPts val="0"/>
              </a:spcBef>
              <a:spcAft>
                <a:spcPts val="0"/>
              </a:spcAft>
              <a:buSzPts val="1800"/>
              <a:buChar char="■"/>
              <a:defRPr sz="1800"/>
            </a:lvl3pPr>
            <a:lvl4pPr lvl="3" algn="l">
              <a:lnSpc>
                <a:spcPct val="100000"/>
              </a:lnSpc>
              <a:spcBef>
                <a:spcPts val="0"/>
              </a:spcBef>
              <a:spcAft>
                <a:spcPts val="0"/>
              </a:spcAft>
              <a:buSzPts val="1800"/>
              <a:buChar char="●"/>
              <a:defRPr sz="1800"/>
            </a:lvl4pPr>
            <a:lvl5pPr lvl="4" algn="l">
              <a:lnSpc>
                <a:spcPct val="100000"/>
              </a:lnSpc>
              <a:spcBef>
                <a:spcPts val="0"/>
              </a:spcBef>
              <a:spcAft>
                <a:spcPts val="0"/>
              </a:spcAft>
              <a:buSzPts val="1800"/>
              <a:buChar char="○"/>
              <a:defRPr sz="1800"/>
            </a:lvl5pPr>
            <a:lvl6pPr lvl="5" algn="l">
              <a:lnSpc>
                <a:spcPct val="100000"/>
              </a:lnSpc>
              <a:spcBef>
                <a:spcPts val="0"/>
              </a:spcBef>
              <a:spcAft>
                <a:spcPts val="0"/>
              </a:spcAft>
              <a:buSzPts val="1800"/>
              <a:buChar char="■"/>
              <a:defRPr sz="1800"/>
            </a:lvl6pPr>
            <a:lvl7pPr lvl="6" algn="l">
              <a:lnSpc>
                <a:spcPct val="100000"/>
              </a:lnSpc>
              <a:spcBef>
                <a:spcPts val="0"/>
              </a:spcBef>
              <a:spcAft>
                <a:spcPts val="0"/>
              </a:spcAft>
              <a:buSzPts val="1800"/>
              <a:buChar char="●"/>
              <a:defRPr sz="1800"/>
            </a:lvl7pPr>
            <a:lvl8pPr lvl="7" algn="l">
              <a:lnSpc>
                <a:spcPct val="100000"/>
              </a:lnSpc>
              <a:spcBef>
                <a:spcPts val="0"/>
              </a:spcBef>
              <a:spcAft>
                <a:spcPts val="0"/>
              </a:spcAft>
              <a:buSzPts val="1800"/>
              <a:buChar char="○"/>
              <a:defRPr sz="1800"/>
            </a:lvl8pPr>
            <a:lvl9pPr lvl="8" algn="l">
              <a:lnSpc>
                <a:spcPct val="100000"/>
              </a:lnSpc>
              <a:spcBef>
                <a:spcPts val="0"/>
              </a:spcBef>
              <a:spcAft>
                <a:spcPts val="0"/>
              </a:spcAft>
              <a:buSzPts val="1800"/>
              <a:buChar char="■"/>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
    <p:spTree>
      <p:nvGrpSpPr>
        <p:cNvPr id="202" name="Shape 202"/>
        <p:cNvGrpSpPr/>
        <p:nvPr/>
      </p:nvGrpSpPr>
      <p:grpSpPr>
        <a:xfrm>
          <a:off x="0" y="0"/>
          <a:ext cx="0" cy="0"/>
          <a:chOff x="0" y="0"/>
          <a:chExt cx="0" cy="0"/>
        </a:xfrm>
      </p:grpSpPr>
      <p:grpSp>
        <p:nvGrpSpPr>
          <p:cNvPr id="203" name="Google Shape;203;p20"/>
          <p:cNvGrpSpPr/>
          <p:nvPr/>
        </p:nvGrpSpPr>
        <p:grpSpPr>
          <a:xfrm>
            <a:off x="-672284" y="-860046"/>
            <a:ext cx="10524848" cy="6951135"/>
            <a:chOff x="-672284" y="-860046"/>
            <a:chExt cx="10524848" cy="6951135"/>
          </a:xfrm>
        </p:grpSpPr>
        <p:grpSp>
          <p:nvGrpSpPr>
            <p:cNvPr id="204" name="Google Shape;204;p20"/>
            <p:cNvGrpSpPr/>
            <p:nvPr/>
          </p:nvGrpSpPr>
          <p:grpSpPr>
            <a:xfrm>
              <a:off x="-672284" y="-860046"/>
              <a:ext cx="10524848" cy="6346503"/>
              <a:chOff x="-672284" y="-860046"/>
              <a:chExt cx="10524848" cy="6346503"/>
            </a:xfrm>
          </p:grpSpPr>
          <p:sp>
            <p:nvSpPr>
              <p:cNvPr id="205" name="Google Shape;205;p20"/>
              <p:cNvSpPr/>
              <p:nvPr/>
            </p:nvSpPr>
            <p:spPr>
              <a:xfrm rot="-5400000">
                <a:off x="7617043" y="630926"/>
                <a:ext cx="2410454" cy="9758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rot="5592708">
                <a:off x="-784627" y="-492981"/>
                <a:ext cx="1809847" cy="148609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399040">
                <a:off x="591685" y="238152"/>
                <a:ext cx="609253" cy="500186"/>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rot="740633">
                <a:off x="7971417" y="-699697"/>
                <a:ext cx="1701653" cy="186308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295283" y="4457746"/>
                <a:ext cx="1324031" cy="7333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20"/>
            <p:cNvSpPr/>
            <p:nvPr/>
          </p:nvSpPr>
          <p:spPr>
            <a:xfrm rot="5592708">
              <a:off x="8130773" y="4402869"/>
              <a:ext cx="1809847" cy="148609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0"/>
          <p:cNvSpPr txBox="1"/>
          <p:nvPr>
            <p:ph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212" name="Google Shape;212;p20"/>
          <p:cNvSpPr txBox="1"/>
          <p:nvPr>
            <p:ph idx="2" type="title"/>
          </p:nvPr>
        </p:nvSpPr>
        <p:spPr>
          <a:xfrm>
            <a:off x="724725" y="2533975"/>
            <a:ext cx="1524900" cy="50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3" name="Google Shape;213;p20"/>
          <p:cNvSpPr txBox="1"/>
          <p:nvPr>
            <p:ph idx="1" type="subTitle"/>
          </p:nvPr>
        </p:nvSpPr>
        <p:spPr>
          <a:xfrm>
            <a:off x="728021" y="2940471"/>
            <a:ext cx="15249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4" name="Google Shape;214;p20"/>
          <p:cNvSpPr txBox="1"/>
          <p:nvPr>
            <p:ph idx="3" type="title"/>
          </p:nvPr>
        </p:nvSpPr>
        <p:spPr>
          <a:xfrm>
            <a:off x="6893996" y="2548621"/>
            <a:ext cx="1524900" cy="50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5" name="Google Shape;215;p20"/>
          <p:cNvSpPr txBox="1"/>
          <p:nvPr>
            <p:ph idx="4" type="subTitle"/>
          </p:nvPr>
        </p:nvSpPr>
        <p:spPr>
          <a:xfrm>
            <a:off x="6883209" y="2940471"/>
            <a:ext cx="1524900" cy="423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rot="-7625264">
            <a:off x="-232123" y="-444362"/>
            <a:ext cx="976278" cy="1444569"/>
          </a:xfrm>
          <a:custGeom>
            <a:rect b="b" l="l" r="r" t="t"/>
            <a:pathLst>
              <a:path extrusionOk="0" h="117592" w="89439">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rot="-6577797">
            <a:off x="7673762" y="3381923"/>
            <a:ext cx="1227329" cy="3258188"/>
          </a:xfrm>
          <a:custGeom>
            <a:rect b="b" l="l" r="r" t="t"/>
            <a:pathLst>
              <a:path extrusionOk="0" h="117592" w="89439">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idx="1" type="body"/>
          </p:nvPr>
        </p:nvSpPr>
        <p:spPr>
          <a:xfrm>
            <a:off x="611275" y="1322480"/>
            <a:ext cx="7921500" cy="3298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Font typeface="Lato"/>
              <a:buChar char="●"/>
              <a:defRPr sz="1100"/>
            </a:lvl1pPr>
            <a:lvl2pPr indent="-317500" lvl="1" marL="914400" algn="l">
              <a:lnSpc>
                <a:spcPct val="100000"/>
              </a:lnSpc>
              <a:spcBef>
                <a:spcPts val="1600"/>
              </a:spcBef>
              <a:spcAft>
                <a:spcPts val="0"/>
              </a:spcAft>
              <a:buClr>
                <a:schemeClr val="accent1"/>
              </a:buClr>
              <a:buSzPts val="1400"/>
              <a:buFont typeface="Lato"/>
              <a:buChar char="●"/>
              <a:defRPr sz="1100"/>
            </a:lvl2pPr>
            <a:lvl3pPr indent="-317500" lvl="2" marL="1371600" algn="l">
              <a:lnSpc>
                <a:spcPct val="100000"/>
              </a:lnSpc>
              <a:spcBef>
                <a:spcPts val="0"/>
              </a:spcBef>
              <a:spcAft>
                <a:spcPts val="0"/>
              </a:spcAft>
              <a:buClr>
                <a:srgbClr val="555555"/>
              </a:buClr>
              <a:buSzPts val="1400"/>
              <a:buFont typeface="Lato"/>
              <a:buChar char="■"/>
              <a:defRPr sz="1200"/>
            </a:lvl3pPr>
            <a:lvl4pPr indent="-317500" lvl="3" marL="1828800" algn="l">
              <a:lnSpc>
                <a:spcPct val="100000"/>
              </a:lnSpc>
              <a:spcBef>
                <a:spcPts val="1600"/>
              </a:spcBef>
              <a:spcAft>
                <a:spcPts val="0"/>
              </a:spcAft>
              <a:buClr>
                <a:srgbClr val="555555"/>
              </a:buClr>
              <a:buSzPts val="1400"/>
              <a:buFont typeface="Lato"/>
              <a:buChar char="●"/>
              <a:defRPr sz="1200"/>
            </a:lvl4pPr>
            <a:lvl5pPr indent="-317500" lvl="4" marL="2286000" algn="l">
              <a:lnSpc>
                <a:spcPct val="100000"/>
              </a:lnSpc>
              <a:spcBef>
                <a:spcPts val="1600"/>
              </a:spcBef>
              <a:spcAft>
                <a:spcPts val="0"/>
              </a:spcAft>
              <a:buClr>
                <a:srgbClr val="555555"/>
              </a:buClr>
              <a:buSzPts val="1400"/>
              <a:buFont typeface="Lato"/>
              <a:buChar char="○"/>
              <a:defRPr sz="1200"/>
            </a:lvl5pPr>
            <a:lvl6pPr indent="-317500" lvl="5" marL="2743200" algn="l">
              <a:lnSpc>
                <a:spcPct val="100000"/>
              </a:lnSpc>
              <a:spcBef>
                <a:spcPts val="1600"/>
              </a:spcBef>
              <a:spcAft>
                <a:spcPts val="0"/>
              </a:spcAft>
              <a:buClr>
                <a:srgbClr val="555555"/>
              </a:buClr>
              <a:buSzPts val="1400"/>
              <a:buFont typeface="Lato"/>
              <a:buChar char="■"/>
              <a:defRPr sz="1200"/>
            </a:lvl6pPr>
            <a:lvl7pPr indent="-317500" lvl="6" marL="3200400" algn="l">
              <a:lnSpc>
                <a:spcPct val="100000"/>
              </a:lnSpc>
              <a:spcBef>
                <a:spcPts val="1600"/>
              </a:spcBef>
              <a:spcAft>
                <a:spcPts val="0"/>
              </a:spcAft>
              <a:buClr>
                <a:srgbClr val="555555"/>
              </a:buClr>
              <a:buSzPts val="1400"/>
              <a:buFont typeface="Lato"/>
              <a:buChar char="●"/>
              <a:defRPr sz="1200"/>
            </a:lvl7pPr>
            <a:lvl8pPr indent="-317500" lvl="7" marL="3657600" algn="l">
              <a:lnSpc>
                <a:spcPct val="100000"/>
              </a:lnSpc>
              <a:spcBef>
                <a:spcPts val="1600"/>
              </a:spcBef>
              <a:spcAft>
                <a:spcPts val="0"/>
              </a:spcAft>
              <a:buClr>
                <a:srgbClr val="555555"/>
              </a:buClr>
              <a:buSzPts val="1400"/>
              <a:buFont typeface="Lato"/>
              <a:buChar char="○"/>
              <a:defRPr sz="1200"/>
            </a:lvl8pPr>
            <a:lvl9pPr indent="-317500" lvl="8" marL="4114800" algn="l">
              <a:lnSpc>
                <a:spcPct val="100000"/>
              </a:lnSpc>
              <a:spcBef>
                <a:spcPts val="1600"/>
              </a:spcBef>
              <a:spcAft>
                <a:spcPts val="1600"/>
              </a:spcAft>
              <a:buClr>
                <a:srgbClr val="555555"/>
              </a:buClr>
              <a:buSzPts val="1400"/>
              <a:buFont typeface="Lato"/>
              <a:buChar char="■"/>
              <a:defRPr sz="1200"/>
            </a:lvl9pPr>
          </a:lstStyle>
          <a:p/>
        </p:txBody>
      </p:sp>
      <p:sp>
        <p:nvSpPr>
          <p:cNvPr id="18" name="Google Shape;18;p3"/>
          <p:cNvSpPr txBox="1"/>
          <p:nvPr>
            <p:ph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9" name="Google Shape;19;p3"/>
          <p:cNvSpPr/>
          <p:nvPr/>
        </p:nvSpPr>
        <p:spPr>
          <a:xfrm flipH="1" rot="5249367">
            <a:off x="-656179" y="42704"/>
            <a:ext cx="1376680" cy="1611930"/>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TITLE_1">
    <p:spTree>
      <p:nvGrpSpPr>
        <p:cNvPr id="216" name="Shape 216"/>
        <p:cNvGrpSpPr/>
        <p:nvPr/>
      </p:nvGrpSpPr>
      <p:grpSpPr>
        <a:xfrm>
          <a:off x="0" y="0"/>
          <a:ext cx="0" cy="0"/>
          <a:chOff x="0" y="0"/>
          <a:chExt cx="0" cy="0"/>
        </a:xfrm>
      </p:grpSpPr>
      <p:sp>
        <p:nvSpPr>
          <p:cNvPr id="217" name="Google Shape;217;p21"/>
          <p:cNvSpPr/>
          <p:nvPr/>
        </p:nvSpPr>
        <p:spPr>
          <a:xfrm rot="7558599">
            <a:off x="5455252" y="-2409494"/>
            <a:ext cx="3778179" cy="5544509"/>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7167126" y="3930100"/>
            <a:ext cx="2691220"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rot="-2301134">
            <a:off x="7603443" y="-614625"/>
            <a:ext cx="1630920" cy="1954847"/>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txBox="1"/>
          <p:nvPr>
            <p:ph type="ctrTitle"/>
          </p:nvPr>
        </p:nvSpPr>
        <p:spPr>
          <a:xfrm>
            <a:off x="516525" y="914538"/>
            <a:ext cx="3474600" cy="8274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5200"/>
              <a:buFont typeface="Work Sans"/>
              <a:buNone/>
              <a:defRPr sz="5000"/>
            </a:lvl1pPr>
            <a:lvl2pPr lvl="1" algn="l">
              <a:lnSpc>
                <a:spcPct val="90000"/>
              </a:lnSpc>
              <a:spcBef>
                <a:spcPts val="0"/>
              </a:spcBef>
              <a:spcAft>
                <a:spcPts val="0"/>
              </a:spcAft>
              <a:buSzPts val="5200"/>
              <a:buNone/>
              <a:defRPr sz="5200"/>
            </a:lvl2pPr>
            <a:lvl3pPr lvl="2" algn="l">
              <a:lnSpc>
                <a:spcPct val="90000"/>
              </a:lnSpc>
              <a:spcBef>
                <a:spcPts val="0"/>
              </a:spcBef>
              <a:spcAft>
                <a:spcPts val="0"/>
              </a:spcAft>
              <a:buSzPts val="5200"/>
              <a:buNone/>
              <a:defRPr sz="5200"/>
            </a:lvl3pPr>
            <a:lvl4pPr lvl="3" algn="l">
              <a:lnSpc>
                <a:spcPct val="90000"/>
              </a:lnSpc>
              <a:spcBef>
                <a:spcPts val="0"/>
              </a:spcBef>
              <a:spcAft>
                <a:spcPts val="0"/>
              </a:spcAft>
              <a:buSzPts val="5200"/>
              <a:buNone/>
              <a:defRPr sz="5200"/>
            </a:lvl4pPr>
            <a:lvl5pPr lvl="4" algn="l">
              <a:lnSpc>
                <a:spcPct val="90000"/>
              </a:lnSpc>
              <a:spcBef>
                <a:spcPts val="0"/>
              </a:spcBef>
              <a:spcAft>
                <a:spcPts val="0"/>
              </a:spcAft>
              <a:buSzPts val="5200"/>
              <a:buNone/>
              <a:defRPr sz="5200"/>
            </a:lvl5pPr>
            <a:lvl6pPr lvl="5" algn="l">
              <a:lnSpc>
                <a:spcPct val="90000"/>
              </a:lnSpc>
              <a:spcBef>
                <a:spcPts val="0"/>
              </a:spcBef>
              <a:spcAft>
                <a:spcPts val="0"/>
              </a:spcAft>
              <a:buSzPts val="5200"/>
              <a:buNone/>
              <a:defRPr sz="5200"/>
            </a:lvl6pPr>
            <a:lvl7pPr lvl="6" algn="l">
              <a:lnSpc>
                <a:spcPct val="90000"/>
              </a:lnSpc>
              <a:spcBef>
                <a:spcPts val="0"/>
              </a:spcBef>
              <a:spcAft>
                <a:spcPts val="0"/>
              </a:spcAft>
              <a:buSzPts val="5200"/>
              <a:buNone/>
              <a:defRPr sz="5200"/>
            </a:lvl7pPr>
            <a:lvl8pPr lvl="7" algn="l">
              <a:lnSpc>
                <a:spcPct val="90000"/>
              </a:lnSpc>
              <a:spcBef>
                <a:spcPts val="0"/>
              </a:spcBef>
              <a:spcAft>
                <a:spcPts val="0"/>
              </a:spcAft>
              <a:buSzPts val="5200"/>
              <a:buNone/>
              <a:defRPr sz="5200"/>
            </a:lvl8pPr>
            <a:lvl9pPr lvl="8" algn="l">
              <a:lnSpc>
                <a:spcPct val="90000"/>
              </a:lnSpc>
              <a:spcBef>
                <a:spcPts val="0"/>
              </a:spcBef>
              <a:spcAft>
                <a:spcPts val="0"/>
              </a:spcAft>
              <a:buSzPts val="5200"/>
              <a:buNone/>
              <a:defRPr sz="5200"/>
            </a:lvl9pPr>
          </a:lstStyle>
          <a:p/>
        </p:txBody>
      </p:sp>
      <p:sp>
        <p:nvSpPr>
          <p:cNvPr id="221" name="Google Shape;221;p21"/>
          <p:cNvSpPr txBox="1"/>
          <p:nvPr>
            <p:ph idx="1" type="subTitle"/>
          </p:nvPr>
        </p:nvSpPr>
        <p:spPr>
          <a:xfrm>
            <a:off x="908098" y="1678438"/>
            <a:ext cx="2691300" cy="102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22" name="Google Shape;222;p21"/>
          <p:cNvSpPr txBox="1"/>
          <p:nvPr/>
        </p:nvSpPr>
        <p:spPr>
          <a:xfrm>
            <a:off x="783150" y="3303063"/>
            <a:ext cx="2941200" cy="67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id" sz="1000" u="none" cap="none" strike="noStrike">
                <a:solidFill>
                  <a:schemeClr val="dk1"/>
                </a:solidFill>
                <a:latin typeface="Montserrat"/>
                <a:ea typeface="Montserrat"/>
                <a:cs typeface="Montserrat"/>
                <a:sym typeface="Montserrat"/>
              </a:rPr>
              <a:t>CREDITS: This presentation template was created by </a:t>
            </a:r>
            <a:r>
              <a:rPr b="1" i="0" lang="id" sz="1000" u="none" cap="none" strike="noStrike">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id" sz="1000" u="none" cap="none" strike="noStrike">
                <a:solidFill>
                  <a:schemeClr val="dk1"/>
                </a:solidFill>
                <a:latin typeface="Montserrat"/>
                <a:ea typeface="Montserrat"/>
                <a:cs typeface="Montserrat"/>
                <a:sym typeface="Montserrat"/>
              </a:rPr>
              <a:t>, including icons by </a:t>
            </a:r>
            <a:r>
              <a:rPr b="1" i="0" lang="id" sz="1000" u="none" cap="none" strike="noStrike">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id" sz="1000" u="none" cap="none" strike="noStrike">
                <a:solidFill>
                  <a:schemeClr val="dk1"/>
                </a:solidFill>
                <a:latin typeface="Montserrat"/>
                <a:ea typeface="Montserrat"/>
                <a:cs typeface="Montserrat"/>
                <a:sym typeface="Montserrat"/>
              </a:rPr>
              <a:t>, infographics &amp; images by </a:t>
            </a:r>
            <a:r>
              <a:rPr b="1" i="0" lang="id" sz="1000" u="none" cap="none" strike="noStrike">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0" i="0" sz="10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300"/>
              </a:spcBef>
              <a:spcAft>
                <a:spcPts val="0"/>
              </a:spcAft>
              <a:buClr>
                <a:srgbClr val="000000"/>
              </a:buClr>
              <a:buSzPts val="1000"/>
              <a:buFont typeface="Arial"/>
              <a:buNone/>
            </a:pPr>
            <a:r>
              <a:rPr b="0" i="0" lang="id" sz="1000" u="none" cap="none" strike="noStrike">
                <a:solidFill>
                  <a:schemeClr val="dk1"/>
                </a:solidFill>
                <a:latin typeface="Montserrat"/>
                <a:ea typeface="Montserrat"/>
                <a:cs typeface="Montserrat"/>
                <a:sym typeface="Montserrat"/>
              </a:rPr>
              <a:t>. </a:t>
            </a:r>
            <a:endParaRPr b="0" i="0" sz="1000" u="none" cap="none" strike="noStrike">
              <a:solidFill>
                <a:schemeClr val="dk1"/>
              </a:solidFill>
              <a:latin typeface="Montserrat"/>
              <a:ea typeface="Montserrat"/>
              <a:cs typeface="Montserrat"/>
              <a:sym typeface="Montserrat"/>
            </a:endParaRPr>
          </a:p>
          <a:p>
            <a:pPr indent="0" lvl="0" marL="0" marR="0" rtl="0" algn="ctr">
              <a:lnSpc>
                <a:spcPct val="115000"/>
              </a:lnSpc>
              <a:spcBef>
                <a:spcPts val="300"/>
              </a:spcBef>
              <a:spcAft>
                <a:spcPts val="0"/>
              </a:spcAft>
              <a:buClr>
                <a:srgbClr val="000000"/>
              </a:buClr>
              <a:buSzPts val="1000"/>
              <a:buFont typeface="Arial"/>
              <a:buNone/>
            </a:pPr>
            <a:r>
              <a:t/>
            </a:r>
            <a:endParaRPr b="0" i="0" sz="10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Montserrat"/>
              <a:ea typeface="Montserrat"/>
              <a:cs typeface="Montserrat"/>
              <a:sym typeface="Montserra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SECTION_TITLE_AND_DESCRIPTION_1_1_2">
    <p:spTree>
      <p:nvGrpSpPr>
        <p:cNvPr id="223" name="Shape 223"/>
        <p:cNvGrpSpPr/>
        <p:nvPr/>
      </p:nvGrpSpPr>
      <p:grpSpPr>
        <a:xfrm>
          <a:off x="0" y="0"/>
          <a:ext cx="0" cy="0"/>
          <a:chOff x="0" y="0"/>
          <a:chExt cx="0" cy="0"/>
        </a:xfrm>
      </p:grpSpPr>
      <p:grpSp>
        <p:nvGrpSpPr>
          <p:cNvPr id="224" name="Google Shape;224;p22"/>
          <p:cNvGrpSpPr/>
          <p:nvPr/>
        </p:nvGrpSpPr>
        <p:grpSpPr>
          <a:xfrm>
            <a:off x="37" y="-860046"/>
            <a:ext cx="9310178" cy="3184144"/>
            <a:chOff x="37" y="-860046"/>
            <a:chExt cx="9310178" cy="3184144"/>
          </a:xfrm>
        </p:grpSpPr>
        <p:sp>
          <p:nvSpPr>
            <p:cNvPr id="225" name="Google Shape;225;p22"/>
            <p:cNvSpPr/>
            <p:nvPr/>
          </p:nvSpPr>
          <p:spPr>
            <a:xfrm rot="-5400000">
              <a:off x="7617043" y="630926"/>
              <a:ext cx="2410454" cy="9758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rot="5400000">
              <a:off x="-295283" y="257408"/>
              <a:ext cx="1324031" cy="733390"/>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rot="740633">
              <a:off x="179542" y="-699697"/>
              <a:ext cx="1701653" cy="1863087"/>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606475" y="3061725"/>
            <a:ext cx="3965400" cy="14754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29" name="Google Shape;229;p22"/>
          <p:cNvSpPr txBox="1"/>
          <p:nvPr>
            <p:ph idx="2" type="body"/>
          </p:nvPr>
        </p:nvSpPr>
        <p:spPr>
          <a:xfrm>
            <a:off x="4572150" y="1691750"/>
            <a:ext cx="3965400" cy="2845500"/>
          </a:xfrm>
          <a:prstGeom prst="rect">
            <a:avLst/>
          </a:prstGeom>
          <a:noFill/>
          <a:ln>
            <a:noFill/>
          </a:ln>
        </p:spPr>
        <p:txBody>
          <a:bodyPr anchorCtr="0" anchor="b"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sz="1400"/>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30" name="Google Shape;230;p22"/>
          <p:cNvSpPr txBox="1"/>
          <p:nvPr>
            <p:ph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1" name="Shape 23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232" name="Shape 232"/>
        <p:cNvGrpSpPr/>
        <p:nvPr/>
      </p:nvGrpSpPr>
      <p:grpSpPr>
        <a:xfrm>
          <a:off x="0" y="0"/>
          <a:ext cx="0" cy="0"/>
          <a:chOff x="0" y="0"/>
          <a:chExt cx="0" cy="0"/>
        </a:xfrm>
      </p:grpSpPr>
      <p:sp>
        <p:nvSpPr>
          <p:cNvPr id="233" name="Google Shape;233;p24"/>
          <p:cNvSpPr/>
          <p:nvPr/>
        </p:nvSpPr>
        <p:spPr>
          <a:xfrm flipH="1" rot="-2700000">
            <a:off x="7042319" y="-971948"/>
            <a:ext cx="2753262" cy="2940815"/>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rot="6704476">
            <a:off x="961556" y="918541"/>
            <a:ext cx="518361" cy="494043"/>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flipH="1" rot="5400000">
            <a:off x="-610777" y="-273488"/>
            <a:ext cx="2705389" cy="200973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flipH="1">
            <a:off x="-767865" y="4000500"/>
            <a:ext cx="4533953"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rot="-8100000">
            <a:off x="7215086" y="-313823"/>
            <a:ext cx="1744007" cy="2090396"/>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rot="9900096">
            <a:off x="7984439" y="4205444"/>
            <a:ext cx="2070460" cy="1803578"/>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rot="-9851956">
            <a:off x="-213349" y="3102842"/>
            <a:ext cx="1910561" cy="2091942"/>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240" name="Shape 240"/>
        <p:cNvGrpSpPr/>
        <p:nvPr/>
      </p:nvGrpSpPr>
      <p:grpSpPr>
        <a:xfrm>
          <a:off x="0" y="0"/>
          <a:ext cx="0" cy="0"/>
          <a:chOff x="0" y="0"/>
          <a:chExt cx="0" cy="0"/>
        </a:xfrm>
      </p:grpSpPr>
      <p:sp>
        <p:nvSpPr>
          <p:cNvPr id="241" name="Google Shape;241;p25"/>
          <p:cNvSpPr/>
          <p:nvPr/>
        </p:nvSpPr>
        <p:spPr>
          <a:xfrm rot="5567143">
            <a:off x="-1066089" y="3381684"/>
            <a:ext cx="2235934" cy="3308833"/>
          </a:xfrm>
          <a:custGeom>
            <a:rect b="b" l="l" r="r" t="t"/>
            <a:pathLst>
              <a:path extrusionOk="0" h="117592" w="89439">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a:off x="8461250" y="4400550"/>
            <a:ext cx="1548058" cy="1271135"/>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5"/>
          <p:cNvSpPr/>
          <p:nvPr/>
        </p:nvSpPr>
        <p:spPr>
          <a:xfrm rot="10800000">
            <a:off x="-57005" y="-77216"/>
            <a:ext cx="1914390" cy="1027081"/>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25"/>
          <p:cNvGrpSpPr/>
          <p:nvPr/>
        </p:nvGrpSpPr>
        <p:grpSpPr>
          <a:xfrm rot="6381363">
            <a:off x="6208333" y="-1648232"/>
            <a:ext cx="3335861" cy="3467124"/>
            <a:chOff x="-672284" y="-695102"/>
            <a:chExt cx="1818773" cy="1890341"/>
          </a:xfrm>
        </p:grpSpPr>
        <p:sp>
          <p:nvSpPr>
            <p:cNvPr id="245" name="Google Shape;245;p25"/>
            <p:cNvSpPr/>
            <p:nvPr/>
          </p:nvSpPr>
          <p:spPr>
            <a:xfrm rot="5592708">
              <a:off x="-784627" y="-492981"/>
              <a:ext cx="1809847" cy="148609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rot="-5399040">
              <a:off x="591685" y="238152"/>
              <a:ext cx="609253" cy="500186"/>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 name="Google Shape;247;p25"/>
          <p:cNvSpPr/>
          <p:nvPr/>
        </p:nvSpPr>
        <p:spPr>
          <a:xfrm flipH="1" rot="2562526">
            <a:off x="-364374" y="3599700"/>
            <a:ext cx="1744059" cy="2090458"/>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1">
    <p:spTree>
      <p:nvGrpSpPr>
        <p:cNvPr id="248" name="Shape 248"/>
        <p:cNvGrpSpPr/>
        <p:nvPr/>
      </p:nvGrpSpPr>
      <p:grpSpPr>
        <a:xfrm>
          <a:off x="0" y="0"/>
          <a:ext cx="0" cy="0"/>
          <a:chOff x="0" y="0"/>
          <a:chExt cx="0" cy="0"/>
        </a:xfrm>
      </p:grpSpPr>
      <p:grpSp>
        <p:nvGrpSpPr>
          <p:cNvPr id="249" name="Google Shape;249;p26"/>
          <p:cNvGrpSpPr/>
          <p:nvPr/>
        </p:nvGrpSpPr>
        <p:grpSpPr>
          <a:xfrm flipH="1">
            <a:off x="-1418539" y="-1514701"/>
            <a:ext cx="11199975" cy="7760911"/>
            <a:chOff x="-767865" y="-1514701"/>
            <a:chExt cx="11199975" cy="7760911"/>
          </a:xfrm>
        </p:grpSpPr>
        <p:sp>
          <p:nvSpPr>
            <p:cNvPr id="250" name="Google Shape;250;p26"/>
            <p:cNvSpPr/>
            <p:nvPr/>
          </p:nvSpPr>
          <p:spPr>
            <a:xfrm flipH="1" rot="10800000">
              <a:off x="2255836" y="-402068"/>
              <a:ext cx="3640842" cy="1133443"/>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6"/>
            <p:cNvSpPr/>
            <p:nvPr/>
          </p:nvSpPr>
          <p:spPr>
            <a:xfrm flipH="1" rot="-2700000">
              <a:off x="7042319" y="-971948"/>
              <a:ext cx="2753262" cy="2940815"/>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rot="6704476">
              <a:off x="961556" y="918541"/>
              <a:ext cx="518361" cy="494043"/>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6"/>
            <p:cNvSpPr/>
            <p:nvPr/>
          </p:nvSpPr>
          <p:spPr>
            <a:xfrm flipH="1" rot="5400000">
              <a:off x="-610777" y="-273488"/>
              <a:ext cx="2705389" cy="200973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flipH="1">
              <a:off x="-767865" y="4000500"/>
              <a:ext cx="4533953"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6"/>
            <p:cNvSpPr/>
            <p:nvPr/>
          </p:nvSpPr>
          <p:spPr>
            <a:xfrm flipH="1" rot="-8100000">
              <a:off x="7215086" y="-313823"/>
              <a:ext cx="1744007" cy="2090396"/>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6"/>
            <p:cNvSpPr/>
            <p:nvPr/>
          </p:nvSpPr>
          <p:spPr>
            <a:xfrm flipH="1" rot="3616208">
              <a:off x="604658" y="3057983"/>
              <a:ext cx="1744069" cy="2090470"/>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26"/>
            <p:cNvGrpSpPr/>
            <p:nvPr/>
          </p:nvGrpSpPr>
          <p:grpSpPr>
            <a:xfrm>
              <a:off x="7786330" y="3615006"/>
              <a:ext cx="2466678" cy="2631205"/>
              <a:chOff x="7786330" y="3615006"/>
              <a:chExt cx="2466678" cy="2631205"/>
            </a:xfrm>
          </p:grpSpPr>
          <p:sp>
            <p:nvSpPr>
              <p:cNvPr id="258" name="Google Shape;258;p26"/>
              <p:cNvSpPr/>
              <p:nvPr/>
            </p:nvSpPr>
            <p:spPr>
              <a:xfrm rot="9900096">
                <a:off x="7984439" y="4205444"/>
                <a:ext cx="2070460" cy="1803578"/>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6"/>
              <p:cNvSpPr/>
              <p:nvPr/>
            </p:nvSpPr>
            <p:spPr>
              <a:xfrm rot="10135164">
                <a:off x="8131933" y="3689720"/>
                <a:ext cx="821266" cy="451264"/>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26"/>
            <p:cNvSpPr/>
            <p:nvPr/>
          </p:nvSpPr>
          <p:spPr>
            <a:xfrm rot="-4332054">
              <a:off x="168208" y="3251556"/>
              <a:ext cx="552682" cy="46944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6"/>
            <p:cNvSpPr/>
            <p:nvPr/>
          </p:nvSpPr>
          <p:spPr>
            <a:xfrm flipH="1">
              <a:off x="4981111" y="4194042"/>
              <a:ext cx="2705389"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20" name="Shape 20"/>
        <p:cNvGrpSpPr/>
        <p:nvPr/>
      </p:nvGrpSpPr>
      <p:grpSpPr>
        <a:xfrm>
          <a:off x="0" y="0"/>
          <a:ext cx="0" cy="0"/>
          <a:chOff x="0" y="0"/>
          <a:chExt cx="0" cy="0"/>
        </a:xfrm>
      </p:grpSpPr>
      <p:grpSp>
        <p:nvGrpSpPr>
          <p:cNvPr id="21" name="Google Shape;21;p4"/>
          <p:cNvGrpSpPr/>
          <p:nvPr/>
        </p:nvGrpSpPr>
        <p:grpSpPr>
          <a:xfrm>
            <a:off x="-912127" y="-1474730"/>
            <a:ext cx="11206861" cy="7497894"/>
            <a:chOff x="-912127" y="-1474730"/>
            <a:chExt cx="11206861" cy="7497894"/>
          </a:xfrm>
        </p:grpSpPr>
        <p:sp>
          <p:nvSpPr>
            <p:cNvPr id="22" name="Google Shape;22;p4"/>
            <p:cNvSpPr/>
            <p:nvPr/>
          </p:nvSpPr>
          <p:spPr>
            <a:xfrm rot="-2003191">
              <a:off x="-586714" y="-1053863"/>
              <a:ext cx="2070516" cy="1803627"/>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rot="5400000">
              <a:off x="-898687" y="3173973"/>
              <a:ext cx="3569836" cy="191523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7400398" y="-986673"/>
              <a:ext cx="2894337" cy="2376750"/>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6615568">
              <a:off x="7754163" y="3785425"/>
              <a:ext cx="904053" cy="742285"/>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rot="-4723341">
              <a:off x="7822755" y="4280163"/>
              <a:ext cx="1776484" cy="145856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4"/>
          <p:cNvSpPr txBox="1"/>
          <p:nvPr>
            <p:ph type="title"/>
          </p:nvPr>
        </p:nvSpPr>
        <p:spPr>
          <a:xfrm>
            <a:off x="2016475" y="2341599"/>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8" name="Google Shape;28;p4"/>
          <p:cNvSpPr txBox="1"/>
          <p:nvPr>
            <p:ph idx="1" type="subTitle"/>
          </p:nvPr>
        </p:nvSpPr>
        <p:spPr>
          <a:xfrm>
            <a:off x="2016475" y="2666043"/>
            <a:ext cx="24006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 name="Google Shape;29;p4"/>
          <p:cNvSpPr txBox="1"/>
          <p:nvPr>
            <p:ph idx="2" type="title"/>
          </p:nvPr>
        </p:nvSpPr>
        <p:spPr>
          <a:xfrm>
            <a:off x="2907475" y="1855050"/>
            <a:ext cx="618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30" name="Google Shape;30;p4"/>
          <p:cNvSpPr txBox="1"/>
          <p:nvPr>
            <p:ph idx="3" type="title"/>
          </p:nvPr>
        </p:nvSpPr>
        <p:spPr>
          <a:xfrm>
            <a:off x="4726925" y="2341599"/>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1" name="Google Shape;31;p4"/>
          <p:cNvSpPr txBox="1"/>
          <p:nvPr>
            <p:ph idx="4" type="subTitle"/>
          </p:nvPr>
        </p:nvSpPr>
        <p:spPr>
          <a:xfrm>
            <a:off x="4726925" y="2666043"/>
            <a:ext cx="24006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4"/>
          <p:cNvSpPr txBox="1"/>
          <p:nvPr>
            <p:ph idx="5" type="title"/>
          </p:nvPr>
        </p:nvSpPr>
        <p:spPr>
          <a:xfrm>
            <a:off x="5617875" y="1855050"/>
            <a:ext cx="618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33" name="Google Shape;33;p4"/>
          <p:cNvSpPr txBox="1"/>
          <p:nvPr>
            <p:ph idx="6" type="title"/>
          </p:nvPr>
        </p:nvSpPr>
        <p:spPr>
          <a:xfrm>
            <a:off x="2016475" y="3833637"/>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4" name="Google Shape;34;p4"/>
          <p:cNvSpPr txBox="1"/>
          <p:nvPr>
            <p:ph idx="7" type="subTitle"/>
          </p:nvPr>
        </p:nvSpPr>
        <p:spPr>
          <a:xfrm>
            <a:off x="2016475" y="4158089"/>
            <a:ext cx="24006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4"/>
          <p:cNvSpPr txBox="1"/>
          <p:nvPr>
            <p:ph idx="8" type="title"/>
          </p:nvPr>
        </p:nvSpPr>
        <p:spPr>
          <a:xfrm>
            <a:off x="2907475" y="3347078"/>
            <a:ext cx="618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36" name="Google Shape;36;p4"/>
          <p:cNvSpPr txBox="1"/>
          <p:nvPr>
            <p:ph idx="9" type="title"/>
          </p:nvPr>
        </p:nvSpPr>
        <p:spPr>
          <a:xfrm>
            <a:off x="4726925" y="3833637"/>
            <a:ext cx="24006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 name="Google Shape;37;p4"/>
          <p:cNvSpPr txBox="1"/>
          <p:nvPr>
            <p:ph idx="13" type="subTitle"/>
          </p:nvPr>
        </p:nvSpPr>
        <p:spPr>
          <a:xfrm>
            <a:off x="4726925" y="4158089"/>
            <a:ext cx="2400600" cy="3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4"/>
          <p:cNvSpPr txBox="1"/>
          <p:nvPr>
            <p:ph idx="14" type="title"/>
          </p:nvPr>
        </p:nvSpPr>
        <p:spPr>
          <a:xfrm>
            <a:off x="5617875" y="3347078"/>
            <a:ext cx="618600" cy="37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400"/>
              <a:buNone/>
              <a:defRPr>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p:txBody>
      </p:sp>
      <p:sp>
        <p:nvSpPr>
          <p:cNvPr id="39" name="Google Shape;39;p4"/>
          <p:cNvSpPr txBox="1"/>
          <p:nvPr>
            <p:ph idx="15"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0" name="Google Shape;40;p4"/>
          <p:cNvSpPr/>
          <p:nvPr/>
        </p:nvSpPr>
        <p:spPr>
          <a:xfrm flipH="1" rot="-8100000">
            <a:off x="849249" y="-1035300"/>
            <a:ext cx="1473791" cy="1766510"/>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4781612">
            <a:off x="8237104" y="1812390"/>
            <a:ext cx="1482885" cy="1623576"/>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5"/>
          <p:cNvSpPr txBox="1"/>
          <p:nvPr>
            <p:ph type="title"/>
          </p:nvPr>
        </p:nvSpPr>
        <p:spPr>
          <a:xfrm>
            <a:off x="611876" y="1432725"/>
            <a:ext cx="3195900" cy="582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6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5"/>
          <p:cNvSpPr/>
          <p:nvPr/>
        </p:nvSpPr>
        <p:spPr>
          <a:xfrm flipH="1" rot="-8100000">
            <a:off x="7672286" y="-968123"/>
            <a:ext cx="1744007" cy="2090396"/>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7200045">
            <a:off x="1418968" y="4276257"/>
            <a:ext cx="1678610" cy="1468242"/>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rot="10800000">
            <a:off x="-57005" y="-77216"/>
            <a:ext cx="1914390" cy="1027081"/>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9900096">
            <a:off x="7984439" y="4205444"/>
            <a:ext cx="2070460" cy="1803578"/>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txBox="1"/>
          <p:nvPr>
            <p:ph idx="1" type="subTitle"/>
          </p:nvPr>
        </p:nvSpPr>
        <p:spPr>
          <a:xfrm>
            <a:off x="611875" y="2092875"/>
            <a:ext cx="3195900" cy="161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SECTION_TITLE_AND_DESCRIPTION_1_1_4">
    <p:spTree>
      <p:nvGrpSpPr>
        <p:cNvPr id="49" name="Shape 49"/>
        <p:cNvGrpSpPr/>
        <p:nvPr/>
      </p:nvGrpSpPr>
      <p:grpSpPr>
        <a:xfrm>
          <a:off x="0" y="0"/>
          <a:ext cx="0" cy="0"/>
          <a:chOff x="0" y="0"/>
          <a:chExt cx="0" cy="0"/>
        </a:xfrm>
      </p:grpSpPr>
      <p:sp>
        <p:nvSpPr>
          <p:cNvPr id="50" name="Google Shape;50;p6"/>
          <p:cNvSpPr/>
          <p:nvPr/>
        </p:nvSpPr>
        <p:spPr>
          <a:xfrm flipH="1" rot="-8100000">
            <a:off x="282611" y="-1077973"/>
            <a:ext cx="1744007" cy="2090396"/>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9366098">
            <a:off x="7382432" y="611480"/>
            <a:ext cx="987762" cy="712128"/>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rot="-5400000">
            <a:off x="7746120" y="5574"/>
            <a:ext cx="1767655" cy="1125562"/>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8786481">
            <a:off x="-1008069" y="4410451"/>
            <a:ext cx="2070451" cy="1803570"/>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ph type="title"/>
          </p:nvPr>
        </p:nvSpPr>
        <p:spPr>
          <a:xfrm>
            <a:off x="606500"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sp>
        <p:nvSpPr>
          <p:cNvPr id="56" name="Google Shape;56;p7"/>
          <p:cNvSpPr/>
          <p:nvPr/>
        </p:nvSpPr>
        <p:spPr>
          <a:xfrm rot="-5400000">
            <a:off x="7673270" y="344209"/>
            <a:ext cx="1914390" cy="1027081"/>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
          <p:cNvSpPr/>
          <p:nvPr/>
        </p:nvSpPr>
        <p:spPr>
          <a:xfrm rot="6615568">
            <a:off x="348063" y="409862"/>
            <a:ext cx="904053" cy="742285"/>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rot="505220">
            <a:off x="-498028" y="3928330"/>
            <a:ext cx="1776474" cy="1458641"/>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
          <p:cNvSpPr/>
          <p:nvPr/>
        </p:nvSpPr>
        <p:spPr>
          <a:xfrm flipH="1" rot="-293222">
            <a:off x="7764871" y="4071054"/>
            <a:ext cx="1524512" cy="1827305"/>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ph type="title"/>
          </p:nvPr>
        </p:nvSpPr>
        <p:spPr>
          <a:xfrm>
            <a:off x="724729" y="2185625"/>
            <a:ext cx="17445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28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61" name="Google Shape;61;p7"/>
          <p:cNvSpPr txBox="1"/>
          <p:nvPr>
            <p:ph idx="1" type="subTitle"/>
          </p:nvPr>
        </p:nvSpPr>
        <p:spPr>
          <a:xfrm>
            <a:off x="724725" y="2633225"/>
            <a:ext cx="1744500" cy="103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7"/>
          <p:cNvSpPr txBox="1"/>
          <p:nvPr>
            <p:ph idx="2" type="title"/>
          </p:nvPr>
        </p:nvSpPr>
        <p:spPr>
          <a:xfrm>
            <a:off x="6674602" y="2185625"/>
            <a:ext cx="17445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28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63" name="Google Shape;63;p7"/>
          <p:cNvSpPr txBox="1"/>
          <p:nvPr>
            <p:ph idx="3" type="subTitle"/>
          </p:nvPr>
        </p:nvSpPr>
        <p:spPr>
          <a:xfrm>
            <a:off x="6674600" y="2633225"/>
            <a:ext cx="1744500" cy="103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7"/>
          <p:cNvSpPr txBox="1"/>
          <p:nvPr>
            <p:ph idx="4"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grpSp>
        <p:nvGrpSpPr>
          <p:cNvPr id="66" name="Google Shape;66;p8"/>
          <p:cNvGrpSpPr/>
          <p:nvPr/>
        </p:nvGrpSpPr>
        <p:grpSpPr>
          <a:xfrm>
            <a:off x="-767865" y="-1514701"/>
            <a:ext cx="11199975" cy="7760911"/>
            <a:chOff x="-767865" y="-1514701"/>
            <a:chExt cx="11199975" cy="7760911"/>
          </a:xfrm>
        </p:grpSpPr>
        <p:sp>
          <p:nvSpPr>
            <p:cNvPr id="67" name="Google Shape;67;p8"/>
            <p:cNvSpPr/>
            <p:nvPr/>
          </p:nvSpPr>
          <p:spPr>
            <a:xfrm flipH="1" rot="10800000">
              <a:off x="2255836" y="-402068"/>
              <a:ext cx="3640842" cy="1133443"/>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flipH="1" rot="-2700000">
              <a:off x="7042319" y="-971948"/>
              <a:ext cx="2753262" cy="2940815"/>
            </a:xfrm>
            <a:custGeom>
              <a:rect b="b" l="l" r="r" t="t"/>
              <a:pathLst>
                <a:path extrusionOk="0" h="77985" w="6618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6704476">
              <a:off x="961556" y="918541"/>
              <a:ext cx="518361" cy="494043"/>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rot="5400000">
              <a:off x="-610777" y="-273488"/>
              <a:ext cx="2705389" cy="200973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flipH="1">
              <a:off x="-767865" y="4000500"/>
              <a:ext cx="4533953"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flipH="1" rot="-8100000">
              <a:off x="7215086" y="-313823"/>
              <a:ext cx="1744007" cy="2090396"/>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flipH="1" rot="3616208">
              <a:off x="604658" y="3057983"/>
              <a:ext cx="1744069" cy="2090470"/>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8"/>
            <p:cNvGrpSpPr/>
            <p:nvPr/>
          </p:nvGrpSpPr>
          <p:grpSpPr>
            <a:xfrm>
              <a:off x="7786330" y="3615006"/>
              <a:ext cx="2466678" cy="2631205"/>
              <a:chOff x="7786330" y="3615006"/>
              <a:chExt cx="2466678" cy="2631205"/>
            </a:xfrm>
          </p:grpSpPr>
          <p:sp>
            <p:nvSpPr>
              <p:cNvPr id="75" name="Google Shape;75;p8"/>
              <p:cNvSpPr/>
              <p:nvPr/>
            </p:nvSpPr>
            <p:spPr>
              <a:xfrm rot="9900096">
                <a:off x="7984439" y="4205444"/>
                <a:ext cx="2070460" cy="1803578"/>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rot="10135164">
                <a:off x="8131933" y="3689720"/>
                <a:ext cx="821266" cy="451264"/>
              </a:xfrm>
              <a:custGeom>
                <a:rect b="b" l="l" r="r" t="t"/>
                <a:pathLst>
                  <a:path extrusionOk="0" h="14692" w="17236">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8"/>
            <p:cNvSpPr/>
            <p:nvPr/>
          </p:nvSpPr>
          <p:spPr>
            <a:xfrm rot="-4332054">
              <a:off x="168208" y="3251556"/>
              <a:ext cx="552682" cy="46944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4981111" y="4194042"/>
              <a:ext cx="2705389" cy="1276348"/>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8"/>
          <p:cNvSpPr txBox="1"/>
          <p:nvPr>
            <p:ph type="title"/>
          </p:nvPr>
        </p:nvSpPr>
        <p:spPr>
          <a:xfrm>
            <a:off x="2057400" y="1465200"/>
            <a:ext cx="5029200" cy="2213100"/>
          </a:xfrm>
          <a:prstGeom prst="rect">
            <a:avLst/>
          </a:prstGeom>
          <a:noFill/>
          <a:ln>
            <a:noFill/>
          </a:ln>
        </p:spPr>
        <p:txBody>
          <a:bodyPr anchorCtr="0" anchor="ctr" bIns="91425" lIns="91425" spcFirstLastPara="1" rIns="91425" wrap="square" tIns="91425">
            <a:noAutofit/>
          </a:bodyPr>
          <a:lstStyle>
            <a:lvl1pPr lvl="0" algn="ctr">
              <a:lnSpc>
                <a:spcPct val="95000"/>
              </a:lnSpc>
              <a:spcBef>
                <a:spcPts val="0"/>
              </a:spcBef>
              <a:spcAft>
                <a:spcPts val="0"/>
              </a:spcAft>
              <a:buSzPts val="30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0" name="Shape 80"/>
        <p:cNvGrpSpPr/>
        <p:nvPr/>
      </p:nvGrpSpPr>
      <p:grpSpPr>
        <a:xfrm>
          <a:off x="0" y="0"/>
          <a:ext cx="0" cy="0"/>
          <a:chOff x="0" y="0"/>
          <a:chExt cx="0" cy="0"/>
        </a:xfrm>
      </p:grpSpPr>
      <p:grpSp>
        <p:nvGrpSpPr>
          <p:cNvPr id="81" name="Google Shape;81;p9"/>
          <p:cNvGrpSpPr/>
          <p:nvPr/>
        </p:nvGrpSpPr>
        <p:grpSpPr>
          <a:xfrm>
            <a:off x="-721247" y="-750767"/>
            <a:ext cx="10392860" cy="6909990"/>
            <a:chOff x="-721247" y="-750767"/>
            <a:chExt cx="10392860" cy="6909990"/>
          </a:xfrm>
        </p:grpSpPr>
        <p:sp>
          <p:nvSpPr>
            <p:cNvPr id="82" name="Google Shape;82;p9"/>
            <p:cNvSpPr/>
            <p:nvPr/>
          </p:nvSpPr>
          <p:spPr>
            <a:xfrm rot="5400000">
              <a:off x="-740669" y="3198679"/>
              <a:ext cx="2930784" cy="1572426"/>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rot="-5277275">
              <a:off x="1156709" y="420877"/>
              <a:ext cx="953363" cy="782814"/>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5400000">
              <a:off x="6953519" y="408329"/>
              <a:ext cx="2930784" cy="1572426"/>
            </a:xfrm>
            <a:custGeom>
              <a:rect b="b" l="l" r="r" t="t"/>
              <a:pathLst>
                <a:path extrusionOk="0" h="31845" w="65143">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rot="-3600468">
              <a:off x="-532969" y="-344402"/>
              <a:ext cx="1784457" cy="1465186"/>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9034795">
              <a:off x="7521071" y="4071671"/>
              <a:ext cx="1891123" cy="1552732"/>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rot="7200045">
              <a:off x="7031693" y="4331182"/>
              <a:ext cx="1678610" cy="1468242"/>
            </a:xfrm>
            <a:custGeom>
              <a:rect b="b" l="l" r="r" t="t"/>
              <a:pathLst>
                <a:path extrusionOk="0" h="45226" w="46668">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9"/>
          <p:cNvSpPr txBox="1"/>
          <p:nvPr>
            <p:ph type="title"/>
          </p:nvPr>
        </p:nvSpPr>
        <p:spPr>
          <a:xfrm>
            <a:off x="3276788" y="3159834"/>
            <a:ext cx="2589900" cy="44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8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9" name="Google Shape;89;p9"/>
          <p:cNvSpPr txBox="1"/>
          <p:nvPr>
            <p:ph idx="1" type="subTitle"/>
          </p:nvPr>
        </p:nvSpPr>
        <p:spPr>
          <a:xfrm>
            <a:off x="1551713" y="1840875"/>
            <a:ext cx="6040200" cy="144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grpSp>
        <p:nvGrpSpPr>
          <p:cNvPr id="91" name="Google Shape;91;p10"/>
          <p:cNvGrpSpPr/>
          <p:nvPr/>
        </p:nvGrpSpPr>
        <p:grpSpPr>
          <a:xfrm>
            <a:off x="-1354342" y="-1462963"/>
            <a:ext cx="11574837" cy="3329297"/>
            <a:chOff x="-1354342" y="-1462963"/>
            <a:chExt cx="11574837" cy="3329297"/>
          </a:xfrm>
        </p:grpSpPr>
        <p:sp>
          <p:nvSpPr>
            <p:cNvPr id="92" name="Google Shape;92;p10"/>
            <p:cNvSpPr/>
            <p:nvPr/>
          </p:nvSpPr>
          <p:spPr>
            <a:xfrm rot="2700000">
              <a:off x="7815469" y="-700134"/>
              <a:ext cx="2070560" cy="1803665"/>
            </a:xfrm>
            <a:custGeom>
              <a:rect b="b" l="l" r="r" t="t"/>
              <a:pathLst>
                <a:path extrusionOk="0" h="52800" w="60613">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flipH="1" rot="1401043">
              <a:off x="-1001839" y="-986691"/>
              <a:ext cx="2894402" cy="2376753"/>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p:nvPr/>
          </p:nvSpPr>
          <p:spPr>
            <a:xfrm rot="6299957">
              <a:off x="657706" y="-711916"/>
              <a:ext cx="1524453" cy="1827235"/>
            </a:xfrm>
            <a:custGeom>
              <a:rect b="b" l="l" r="r" t="t"/>
              <a:pathLst>
                <a:path extrusionOk="0" h="53541" w="44669">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rot="-8994941">
              <a:off x="7534319" y="677796"/>
              <a:ext cx="705284" cy="402402"/>
            </a:xfrm>
            <a:custGeom>
              <a:rect b="b" l="l" r="r" t="t"/>
              <a:pathLst>
                <a:path extrusionOk="0" h="65879" w="68054">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10"/>
          <p:cNvSpPr txBox="1"/>
          <p:nvPr>
            <p:ph type="title"/>
          </p:nvPr>
        </p:nvSpPr>
        <p:spPr>
          <a:xfrm>
            <a:off x="596975" y="655216"/>
            <a:ext cx="79500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Playfair Display"/>
              <a:buNone/>
              <a:defRPr b="0" i="0" sz="35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2"/>
              </a:buClr>
              <a:buSzPts val="2800"/>
              <a:buFont typeface="Playfair Display"/>
              <a:buNone/>
              <a:defRPr b="0" i="0" sz="2800" u="none" cap="none" strike="noStrike">
                <a:solidFill>
                  <a:schemeClr val="dk2"/>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1pPr>
            <a:lvl2pPr indent="-317500" lvl="1" marL="9144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2pPr>
            <a:lvl3pPr indent="-317500" lvl="2" marL="13716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3pPr>
            <a:lvl4pPr indent="-317500" lvl="3" marL="18288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100000"/>
              </a:lnSpc>
              <a:spcBef>
                <a:spcPts val="1600"/>
              </a:spcBef>
              <a:spcAft>
                <a:spcPts val="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100000"/>
              </a:lnSpc>
              <a:spcBef>
                <a:spcPts val="1600"/>
              </a:spcBef>
              <a:spcAft>
                <a:spcPts val="1600"/>
              </a:spcAft>
              <a:buClr>
                <a:schemeClr val="dk1"/>
              </a:buClr>
              <a:buSzPts val="1400"/>
              <a:buFont typeface="Montserrat"/>
              <a:buChar char="■"/>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www.figma.com/file/sskF1ssetz2Dtdq0ot59GW/Untitled?node-id=0%3A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1325575" y="658575"/>
            <a:ext cx="6839100" cy="19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Aplikasi Perpustakaan </a:t>
            </a:r>
            <a:endParaRPr/>
          </a:p>
        </p:txBody>
      </p:sp>
      <p:sp>
        <p:nvSpPr>
          <p:cNvPr id="267" name="Google Shape;267;p27"/>
          <p:cNvSpPr txBox="1"/>
          <p:nvPr>
            <p:ph idx="4294967295" type="subTitle"/>
          </p:nvPr>
        </p:nvSpPr>
        <p:spPr>
          <a:xfrm>
            <a:off x="3433325" y="2571675"/>
            <a:ext cx="2913900" cy="161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d" sz="1446">
                <a:solidFill>
                  <a:srgbClr val="000000"/>
                </a:solidFill>
                <a:latin typeface="Times New Roman"/>
                <a:ea typeface="Times New Roman"/>
                <a:cs typeface="Times New Roman"/>
                <a:sym typeface="Times New Roman"/>
              </a:rPr>
              <a:t>Kelompok 7</a:t>
            </a:r>
            <a:endParaRPr b="1" sz="1446">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Yoga Adhi Prasetya - 20200140026</a:t>
            </a:r>
            <a:endParaRPr sz="12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Rafi Saifullah - 20200140028</a:t>
            </a:r>
            <a:endParaRPr sz="12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M</a:t>
            </a:r>
            <a:r>
              <a:rPr lang="id" sz="1200">
                <a:solidFill>
                  <a:srgbClr val="000000"/>
                </a:solidFill>
                <a:latin typeface="Times New Roman"/>
                <a:ea typeface="Times New Roman"/>
                <a:cs typeface="Times New Roman"/>
                <a:sym typeface="Times New Roman"/>
              </a:rPr>
              <a:t>auladina Yuni Pratiwi - 20200140035</a:t>
            </a:r>
            <a:endParaRPr sz="12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Fatika Mirtananda Hamzah - 20200140038</a:t>
            </a:r>
            <a:endParaRPr sz="12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id" sz="1200">
                <a:solidFill>
                  <a:srgbClr val="000000"/>
                </a:solidFill>
                <a:latin typeface="Times New Roman"/>
                <a:ea typeface="Times New Roman"/>
                <a:cs typeface="Times New Roman"/>
                <a:sym typeface="Times New Roman"/>
              </a:rPr>
              <a:t>Fitri Alfiana - 20200140045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1501800" y="1242350"/>
            <a:ext cx="6140400" cy="144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Mockup</a:t>
            </a:r>
            <a:endParaRPr/>
          </a:p>
        </p:txBody>
      </p:sp>
      <p:sp>
        <p:nvSpPr>
          <p:cNvPr id="324" name="Google Shape;324;p36"/>
          <p:cNvSpPr txBox="1"/>
          <p:nvPr>
            <p:ph idx="1" type="subTitle"/>
          </p:nvPr>
        </p:nvSpPr>
        <p:spPr>
          <a:xfrm>
            <a:off x="2110200" y="2619350"/>
            <a:ext cx="4923600" cy="95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Link Figma : </a:t>
            </a:r>
            <a:endParaRPr/>
          </a:p>
          <a:p>
            <a:pPr indent="0" lvl="0" marL="0" rtl="0" algn="ctr">
              <a:spcBef>
                <a:spcPts val="0"/>
              </a:spcBef>
              <a:spcAft>
                <a:spcPts val="0"/>
              </a:spcAft>
              <a:buNone/>
            </a:pPr>
            <a:r>
              <a:rPr lang="id" u="sng">
                <a:solidFill>
                  <a:schemeClr val="hlink"/>
                </a:solidFill>
                <a:hlinkClick r:id="rId3"/>
              </a:rPr>
              <a:t>https://www.figma.com/file/sskF1ssetz2Dtdq0ot59GW/Untitled?node-id=0%3A1</a:t>
            </a:r>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328" name="Shape 328"/>
        <p:cNvGrpSpPr/>
        <p:nvPr/>
      </p:nvGrpSpPr>
      <p:grpSpPr>
        <a:xfrm>
          <a:off x="0" y="0"/>
          <a:ext cx="0" cy="0"/>
          <a:chOff x="0" y="0"/>
          <a:chExt cx="0" cy="0"/>
        </a:xfrm>
      </p:grpSpPr>
      <p:sp>
        <p:nvSpPr>
          <p:cNvPr id="329" name="Google Shape;329;p37"/>
          <p:cNvSpPr txBox="1"/>
          <p:nvPr>
            <p:ph type="title"/>
          </p:nvPr>
        </p:nvSpPr>
        <p:spPr>
          <a:xfrm>
            <a:off x="609950" y="564200"/>
            <a:ext cx="26166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Project</a:t>
            </a:r>
            <a:endParaRPr/>
          </a:p>
        </p:txBody>
      </p:sp>
      <p:sp>
        <p:nvSpPr>
          <p:cNvPr id="330" name="Google Shape;330;p37"/>
          <p:cNvSpPr txBox="1"/>
          <p:nvPr>
            <p:ph idx="1" type="subTitle"/>
          </p:nvPr>
        </p:nvSpPr>
        <p:spPr>
          <a:xfrm>
            <a:off x="2409575" y="2183850"/>
            <a:ext cx="4850100" cy="237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id" sz="2000"/>
              <a:t>Database</a:t>
            </a:r>
            <a:endParaRPr sz="2000"/>
          </a:p>
          <a:p>
            <a:pPr indent="-355600" lvl="0" marL="457200" rtl="0" algn="l">
              <a:spcBef>
                <a:spcPts val="0"/>
              </a:spcBef>
              <a:spcAft>
                <a:spcPts val="0"/>
              </a:spcAft>
              <a:buSzPts val="2000"/>
              <a:buAutoNum type="arabicPeriod"/>
            </a:pPr>
            <a:r>
              <a:rPr lang="id" sz="2000"/>
              <a:t>Form Visual Studio</a:t>
            </a:r>
            <a:endParaRPr sz="2000"/>
          </a:p>
          <a:p>
            <a:pPr indent="-355600" lvl="0" marL="457200" rtl="0" algn="l">
              <a:spcBef>
                <a:spcPts val="0"/>
              </a:spcBef>
              <a:spcAft>
                <a:spcPts val="0"/>
              </a:spcAft>
              <a:buSzPts val="2000"/>
              <a:buAutoNum type="arabicPeriod"/>
            </a:pPr>
            <a:r>
              <a:rPr lang="id" sz="2000"/>
              <a:t>Running Project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1" name="Shape 271"/>
        <p:cNvGrpSpPr/>
        <p:nvPr/>
      </p:nvGrpSpPr>
      <p:grpSpPr>
        <a:xfrm>
          <a:off x="0" y="0"/>
          <a:ext cx="0" cy="0"/>
          <a:chOff x="0" y="0"/>
          <a:chExt cx="0" cy="0"/>
        </a:xfrm>
      </p:grpSpPr>
      <p:sp>
        <p:nvSpPr>
          <p:cNvPr id="272" name="Google Shape;272;p28"/>
          <p:cNvSpPr txBox="1"/>
          <p:nvPr>
            <p:ph type="title"/>
          </p:nvPr>
        </p:nvSpPr>
        <p:spPr>
          <a:xfrm>
            <a:off x="684775" y="1124941"/>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Tentang Aplikasi</a:t>
            </a:r>
            <a:endParaRPr/>
          </a:p>
        </p:txBody>
      </p:sp>
      <p:sp>
        <p:nvSpPr>
          <p:cNvPr id="273" name="Google Shape;273;p28"/>
          <p:cNvSpPr txBox="1"/>
          <p:nvPr>
            <p:ph idx="4294967295" type="body"/>
          </p:nvPr>
        </p:nvSpPr>
        <p:spPr>
          <a:xfrm>
            <a:off x="1022150" y="2228650"/>
            <a:ext cx="6774000" cy="1532400"/>
          </a:xfrm>
          <a:prstGeom prst="rect">
            <a:avLst/>
          </a:prstGeom>
        </p:spPr>
        <p:txBody>
          <a:bodyPr anchorCtr="0" anchor="t" bIns="91425" lIns="91425" spcFirstLastPara="1" rIns="91425" wrap="square" tIns="91425">
            <a:noAutofit/>
          </a:bodyPr>
          <a:lstStyle/>
          <a:p>
            <a:pPr indent="457200" lvl="0" marL="457200" rtl="0" algn="just">
              <a:lnSpc>
                <a:spcPct val="115000"/>
              </a:lnSpc>
              <a:spcBef>
                <a:spcPts val="0"/>
              </a:spcBef>
              <a:spcAft>
                <a:spcPts val="0"/>
              </a:spcAft>
              <a:buNone/>
            </a:pPr>
            <a:r>
              <a:rPr lang="id" sz="1200">
                <a:solidFill>
                  <a:srgbClr val="5B0F00"/>
                </a:solidFill>
                <a:latin typeface="Times New Roman"/>
                <a:ea typeface="Times New Roman"/>
                <a:cs typeface="Times New Roman"/>
                <a:sym typeface="Times New Roman"/>
              </a:rPr>
              <a:t>Perpustakaan adalah suatu tempat yang di dalamnya berisi berbagai koleksi buku. Tujuan dari adanya pembuatan Aplikasi perpustakaan berfungsi untuk mengatur segala kegiatan yang berkaitan dengan proses peminjaman dan pengembalian buku. Proses peminjaman dan pengembalian buku adalah kegiatan inti dari aplikasi ini. Selain itu, juga dapat digunakan sebagai sarana untuk menyimpan, mendapatkan data dari peminjaman, pengembalian dan lain sebagainya.</a:t>
            </a:r>
            <a:endParaRPr>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77" name="Shape 277"/>
        <p:cNvGrpSpPr/>
        <p:nvPr/>
      </p:nvGrpSpPr>
      <p:grpSpPr>
        <a:xfrm>
          <a:off x="0" y="0"/>
          <a:ext cx="0" cy="0"/>
          <a:chOff x="0" y="0"/>
          <a:chExt cx="0" cy="0"/>
        </a:xfrm>
      </p:grpSpPr>
      <p:sp>
        <p:nvSpPr>
          <p:cNvPr id="278" name="Google Shape;278;p29"/>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ERD</a:t>
            </a:r>
            <a:endParaRPr/>
          </a:p>
        </p:txBody>
      </p:sp>
      <p:pic>
        <p:nvPicPr>
          <p:cNvPr id="279" name="Google Shape;279;p29"/>
          <p:cNvPicPr preferRelativeResize="0"/>
          <p:nvPr/>
        </p:nvPicPr>
        <p:blipFill>
          <a:blip r:embed="rId3">
            <a:alphaModFix/>
          </a:blip>
          <a:stretch>
            <a:fillRect/>
          </a:stretch>
        </p:blipFill>
        <p:spPr>
          <a:xfrm>
            <a:off x="2162950" y="1401300"/>
            <a:ext cx="5869725" cy="312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83" name="Shape 283"/>
        <p:cNvGrpSpPr/>
        <p:nvPr/>
      </p:nvGrpSpPr>
      <p:grpSpPr>
        <a:xfrm>
          <a:off x="0" y="0"/>
          <a:ext cx="0" cy="0"/>
          <a:chOff x="0" y="0"/>
          <a:chExt cx="0" cy="0"/>
        </a:xfrm>
      </p:grpSpPr>
      <p:sp>
        <p:nvSpPr>
          <p:cNvPr id="284" name="Google Shape;284;p30"/>
          <p:cNvSpPr txBox="1"/>
          <p:nvPr>
            <p:ph idx="4294967295" type="title"/>
          </p:nvPr>
        </p:nvSpPr>
        <p:spPr>
          <a:xfrm>
            <a:off x="191025" y="137800"/>
            <a:ext cx="37974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Kamus Data</a:t>
            </a:r>
            <a:endParaRPr/>
          </a:p>
        </p:txBody>
      </p:sp>
      <p:pic>
        <p:nvPicPr>
          <p:cNvPr id="285" name="Google Shape;285;p30"/>
          <p:cNvPicPr preferRelativeResize="0"/>
          <p:nvPr/>
        </p:nvPicPr>
        <p:blipFill>
          <a:blip r:embed="rId3">
            <a:alphaModFix/>
          </a:blip>
          <a:stretch>
            <a:fillRect/>
          </a:stretch>
        </p:blipFill>
        <p:spPr>
          <a:xfrm>
            <a:off x="304800" y="1501025"/>
            <a:ext cx="4204376" cy="2600394"/>
          </a:xfrm>
          <a:prstGeom prst="rect">
            <a:avLst/>
          </a:prstGeom>
          <a:noFill/>
          <a:ln>
            <a:noFill/>
          </a:ln>
        </p:spPr>
      </p:pic>
      <p:pic>
        <p:nvPicPr>
          <p:cNvPr id="286" name="Google Shape;286;p30"/>
          <p:cNvPicPr preferRelativeResize="0"/>
          <p:nvPr/>
        </p:nvPicPr>
        <p:blipFill>
          <a:blip r:embed="rId4">
            <a:alphaModFix/>
          </a:blip>
          <a:stretch>
            <a:fillRect/>
          </a:stretch>
        </p:blipFill>
        <p:spPr>
          <a:xfrm>
            <a:off x="4540075" y="1426700"/>
            <a:ext cx="4330026" cy="288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9C6D"/>
        </a:solidFill>
      </p:bgPr>
    </p:bg>
    <p:spTree>
      <p:nvGrpSpPr>
        <p:cNvPr id="290" name="Shape 290"/>
        <p:cNvGrpSpPr/>
        <p:nvPr/>
      </p:nvGrpSpPr>
      <p:grpSpPr>
        <a:xfrm>
          <a:off x="0" y="0"/>
          <a:ext cx="0" cy="0"/>
          <a:chOff x="0" y="0"/>
          <a:chExt cx="0" cy="0"/>
        </a:xfrm>
      </p:grpSpPr>
      <p:sp>
        <p:nvSpPr>
          <p:cNvPr id="291" name="Google Shape;291;p31"/>
          <p:cNvSpPr txBox="1"/>
          <p:nvPr>
            <p:ph type="title"/>
          </p:nvPr>
        </p:nvSpPr>
        <p:spPr>
          <a:xfrm>
            <a:off x="596975"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Kamus Data</a:t>
            </a:r>
            <a:endParaRPr/>
          </a:p>
        </p:txBody>
      </p:sp>
      <p:pic>
        <p:nvPicPr>
          <p:cNvPr id="292" name="Google Shape;292;p31"/>
          <p:cNvPicPr preferRelativeResize="0"/>
          <p:nvPr/>
        </p:nvPicPr>
        <p:blipFill>
          <a:blip r:embed="rId3">
            <a:alphaModFix/>
          </a:blip>
          <a:stretch>
            <a:fillRect/>
          </a:stretch>
        </p:blipFill>
        <p:spPr>
          <a:xfrm>
            <a:off x="152400" y="1255216"/>
            <a:ext cx="3729678" cy="3735884"/>
          </a:xfrm>
          <a:prstGeom prst="rect">
            <a:avLst/>
          </a:prstGeom>
          <a:noFill/>
          <a:ln>
            <a:noFill/>
          </a:ln>
        </p:spPr>
      </p:pic>
      <p:pic>
        <p:nvPicPr>
          <p:cNvPr id="293" name="Google Shape;293;p31"/>
          <p:cNvPicPr preferRelativeResize="0"/>
          <p:nvPr/>
        </p:nvPicPr>
        <p:blipFill>
          <a:blip r:embed="rId4">
            <a:alphaModFix/>
          </a:blip>
          <a:stretch>
            <a:fillRect/>
          </a:stretch>
        </p:blipFill>
        <p:spPr>
          <a:xfrm>
            <a:off x="3974700" y="1323048"/>
            <a:ext cx="4752101" cy="169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606500"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Kamus Data</a:t>
            </a:r>
            <a:endParaRPr/>
          </a:p>
        </p:txBody>
      </p:sp>
      <p:pic>
        <p:nvPicPr>
          <p:cNvPr id="299" name="Google Shape;299;p32"/>
          <p:cNvPicPr preferRelativeResize="0"/>
          <p:nvPr/>
        </p:nvPicPr>
        <p:blipFill>
          <a:blip r:embed="rId3">
            <a:alphaModFix/>
          </a:blip>
          <a:stretch>
            <a:fillRect/>
          </a:stretch>
        </p:blipFill>
        <p:spPr>
          <a:xfrm>
            <a:off x="152400" y="1255225"/>
            <a:ext cx="4694925" cy="2919525"/>
          </a:xfrm>
          <a:prstGeom prst="rect">
            <a:avLst/>
          </a:prstGeom>
          <a:noFill/>
          <a:ln>
            <a:noFill/>
          </a:ln>
        </p:spPr>
      </p:pic>
      <p:pic>
        <p:nvPicPr>
          <p:cNvPr id="300" name="Google Shape;300;p32"/>
          <p:cNvPicPr preferRelativeResize="0"/>
          <p:nvPr/>
        </p:nvPicPr>
        <p:blipFill>
          <a:blip r:embed="rId4">
            <a:alphaModFix/>
          </a:blip>
          <a:stretch>
            <a:fillRect/>
          </a:stretch>
        </p:blipFill>
        <p:spPr>
          <a:xfrm>
            <a:off x="4999725" y="1255216"/>
            <a:ext cx="3991876" cy="21804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606500" y="655216"/>
            <a:ext cx="7950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Kamus Data</a:t>
            </a:r>
            <a:endParaRPr/>
          </a:p>
        </p:txBody>
      </p:sp>
      <p:pic>
        <p:nvPicPr>
          <p:cNvPr id="306" name="Google Shape;306;p33"/>
          <p:cNvPicPr preferRelativeResize="0"/>
          <p:nvPr/>
        </p:nvPicPr>
        <p:blipFill>
          <a:blip r:embed="rId3">
            <a:alphaModFix/>
          </a:blip>
          <a:stretch>
            <a:fillRect/>
          </a:stretch>
        </p:blipFill>
        <p:spPr>
          <a:xfrm>
            <a:off x="1524700" y="1616341"/>
            <a:ext cx="5705475" cy="272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5F06"/>
        </a:solidFill>
      </p:bgPr>
    </p:bg>
    <p:spTree>
      <p:nvGrpSpPr>
        <p:cNvPr id="310" name="Shape 310"/>
        <p:cNvGrpSpPr/>
        <p:nvPr/>
      </p:nvGrpSpPr>
      <p:grpSpPr>
        <a:xfrm>
          <a:off x="0" y="0"/>
          <a:ext cx="0" cy="0"/>
          <a:chOff x="0" y="0"/>
          <a:chExt cx="0" cy="0"/>
        </a:xfrm>
      </p:grpSpPr>
      <p:sp>
        <p:nvSpPr>
          <p:cNvPr id="311" name="Google Shape;311;p34"/>
          <p:cNvSpPr txBox="1"/>
          <p:nvPr>
            <p:ph type="title"/>
          </p:nvPr>
        </p:nvSpPr>
        <p:spPr>
          <a:xfrm>
            <a:off x="2913398" y="90570"/>
            <a:ext cx="3079500" cy="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RAT</a:t>
            </a:r>
            <a:endParaRPr/>
          </a:p>
        </p:txBody>
      </p:sp>
      <p:pic>
        <p:nvPicPr>
          <p:cNvPr id="312" name="Google Shape;312;p34"/>
          <p:cNvPicPr preferRelativeResize="0"/>
          <p:nvPr/>
        </p:nvPicPr>
        <p:blipFill>
          <a:blip r:embed="rId3">
            <a:alphaModFix/>
          </a:blip>
          <a:stretch>
            <a:fillRect/>
          </a:stretch>
        </p:blipFill>
        <p:spPr>
          <a:xfrm>
            <a:off x="1032587" y="639025"/>
            <a:ext cx="7698374" cy="433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83F04"/>
        </a:solidFill>
      </p:bgPr>
    </p:bg>
    <p:spTree>
      <p:nvGrpSpPr>
        <p:cNvPr id="316" name="Shape 316"/>
        <p:cNvGrpSpPr/>
        <p:nvPr/>
      </p:nvGrpSpPr>
      <p:grpSpPr>
        <a:xfrm>
          <a:off x="0" y="0"/>
          <a:ext cx="0" cy="0"/>
          <a:chOff x="0" y="0"/>
          <a:chExt cx="0" cy="0"/>
        </a:xfrm>
      </p:grpSpPr>
      <p:sp>
        <p:nvSpPr>
          <p:cNvPr id="317" name="Google Shape;317;p35"/>
          <p:cNvSpPr txBox="1"/>
          <p:nvPr>
            <p:ph idx="4294967295" type="title"/>
          </p:nvPr>
        </p:nvSpPr>
        <p:spPr>
          <a:xfrm>
            <a:off x="596975" y="655229"/>
            <a:ext cx="7950000" cy="6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Skenario</a:t>
            </a:r>
            <a:endParaRPr>
              <a:solidFill>
                <a:schemeClr val="lt1"/>
              </a:solidFill>
            </a:endParaRPr>
          </a:p>
        </p:txBody>
      </p:sp>
      <p:sp>
        <p:nvSpPr>
          <p:cNvPr id="318" name="Google Shape;318;p35"/>
          <p:cNvSpPr txBox="1"/>
          <p:nvPr/>
        </p:nvSpPr>
        <p:spPr>
          <a:xfrm>
            <a:off x="1966100" y="2290750"/>
            <a:ext cx="55968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d" sz="1300">
                <a:solidFill>
                  <a:srgbClr val="FCE5CD"/>
                </a:solidFill>
                <a:latin typeface="Times New Roman"/>
                <a:ea typeface="Times New Roman"/>
                <a:cs typeface="Times New Roman"/>
                <a:sym typeface="Times New Roman"/>
              </a:rPr>
              <a:t>Di Perpustakaan ada seorang pegawai yang berjaga jika ada orang yang ingin meminjam buku. Jika peminjam tersebut belum menjadi anggota perpustakaan maka harus melakukan registrasi dengan mengisi identitas (nama, tempat tanggal lahir, alamat, pendidikan/pekerjaan dan nomor telepon) dan mendapatkan kartu anggota. Jika sudah menjadi anggota perpustakaan maka hanya menunjukan kartu keanggotaan perpustakaan saja.  </a:t>
            </a:r>
            <a:endParaRPr sz="1600">
              <a:solidFill>
                <a:srgbClr val="FCE5C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uty Salon Company by Slidesgo">
  <a:themeElements>
    <a:clrScheme name="Simple Light">
      <a:dk1>
        <a:srgbClr val="754C24"/>
      </a:dk1>
      <a:lt1>
        <a:srgbClr val="FCE7D4"/>
      </a:lt1>
      <a:dk2>
        <a:srgbClr val="754C24"/>
      </a:dk2>
      <a:lt2>
        <a:srgbClr val="FCE7D4"/>
      </a:lt2>
      <a:accent1>
        <a:srgbClr val="F4B392"/>
      </a:accent1>
      <a:accent2>
        <a:srgbClr val="F7C684"/>
      </a:accent2>
      <a:accent3>
        <a:srgbClr val="C69C6D"/>
      </a:accent3>
      <a:accent4>
        <a:srgbClr val="C69C6D"/>
      </a:accent4>
      <a:accent5>
        <a:srgbClr val="C69C6D"/>
      </a:accent5>
      <a:accent6>
        <a:srgbClr val="C69C6D"/>
      </a:accent6>
      <a:hlink>
        <a:srgbClr val="754C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