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ress Start 2P" panose="020B0604020202020204" charset="0"/>
      <p:regular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VT323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6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2e1ff5ac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2e1ff5ac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2e1ff5ac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2e1ff5ac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2e1ff5a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2e1ff5a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2f8233e1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2f8233e1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3000">
                <a:solidFill>
                  <a:srgbClr val="000000"/>
                </a:solidFill>
                <a:latin typeface="VT323"/>
                <a:ea typeface="VT323"/>
                <a:cs typeface="VT323"/>
                <a:sym typeface="VT323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❏"/>
              <a:defRPr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16575" y="1380625"/>
            <a:ext cx="8811600" cy="9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Press Start 2P"/>
                <a:ea typeface="Press Start 2P"/>
                <a:cs typeface="Press Start 2P"/>
                <a:sym typeface="Press Start 2P"/>
              </a:rPr>
              <a:t>Bark of the 90’s</a:t>
            </a:r>
            <a:endParaRPr i="1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11313" y="213883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VT323"/>
                <a:ea typeface="VT323"/>
                <a:cs typeface="VT323"/>
                <a:sym typeface="VT323"/>
              </a:rPr>
              <a:t>The 90’s called, they want their dog back.</a:t>
            </a:r>
            <a:endParaRPr sz="3500" dirty="0"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98088" y="353828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VT323"/>
                <a:ea typeface="VT323"/>
                <a:cs typeface="VT323"/>
                <a:sym typeface="VT323"/>
              </a:rPr>
              <a:t>Kodiak Shepard, Matthew Satterfield, &amp; Rebecca Tester</a:t>
            </a:r>
            <a:endParaRPr sz="3000" dirty="0"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677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Concept Statement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skater needs to rescue their dog from criminal Ella McDogH’tor by skating through a 90’s-inspired city and shooting enemies.</a:t>
            </a:r>
            <a:endParaRPr dirty="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963" y="2675325"/>
            <a:ext cx="1234075" cy="246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Core Mechanics</a:t>
            </a:r>
            <a:endParaRPr sz="400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T323"/>
              <a:buChar char="❏"/>
            </a:pPr>
            <a:r>
              <a:rPr lang="en" sz="4500" dirty="0"/>
              <a:t>Moving</a:t>
            </a:r>
            <a:endParaRPr sz="4500" dirty="0"/>
          </a:p>
          <a:p>
            <a:pPr marL="45720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T323"/>
              <a:buChar char="❏"/>
            </a:pPr>
            <a:r>
              <a:rPr lang="en" sz="4500" dirty="0"/>
              <a:t>Dodging</a:t>
            </a:r>
            <a:endParaRPr sz="4500" dirty="0"/>
          </a:p>
          <a:p>
            <a:pPr marL="45720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VT323"/>
              <a:buChar char="❏"/>
            </a:pPr>
            <a:r>
              <a:rPr lang="en" sz="4500" dirty="0"/>
              <a:t>Shooting</a:t>
            </a:r>
            <a:endParaRPr sz="4500" dirty="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300" y="1150825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498" y="2430323"/>
            <a:ext cx="2855005" cy="285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T323"/>
              <a:buChar char="❏"/>
            </a:pPr>
            <a:r>
              <a:rPr lang="en" dirty="0"/>
              <a:t>Genre: Shoot ‘em up, Rail Shooter, Bullet Hell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T323"/>
              <a:buChar char="❏"/>
            </a:pPr>
            <a:r>
              <a:rPr lang="en" dirty="0"/>
              <a:t>Controls:</a:t>
            </a:r>
            <a:endParaRPr dirty="0"/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VT323"/>
              <a:buChar char="❏"/>
            </a:pPr>
            <a:r>
              <a:rPr lang="en" sz="3000" dirty="0">
                <a:solidFill>
                  <a:srgbClr val="000000"/>
                </a:solidFill>
                <a:latin typeface="VT323"/>
                <a:ea typeface="VT323"/>
                <a:cs typeface="VT323"/>
                <a:sym typeface="VT323"/>
              </a:rPr>
              <a:t>WASD to move</a:t>
            </a:r>
            <a:endParaRPr sz="3000" dirty="0">
              <a:solidFill>
                <a:srgbClr val="000000"/>
              </a:solidFill>
              <a:latin typeface="VT323"/>
              <a:ea typeface="VT323"/>
              <a:cs typeface="VT323"/>
              <a:sym typeface="VT323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VT323"/>
              <a:buChar char="❏"/>
            </a:pPr>
            <a:r>
              <a:rPr lang="en" sz="3000" dirty="0">
                <a:solidFill>
                  <a:srgbClr val="000000"/>
                </a:solidFill>
                <a:latin typeface="VT323"/>
                <a:ea typeface="VT323"/>
                <a:cs typeface="VT323"/>
                <a:sym typeface="VT323"/>
              </a:rPr>
              <a:t>Space to dodge</a:t>
            </a:r>
            <a:endParaRPr sz="3000" dirty="0">
              <a:solidFill>
                <a:srgbClr val="000000"/>
              </a:solidFill>
              <a:latin typeface="VT323"/>
              <a:ea typeface="VT323"/>
              <a:cs typeface="VT323"/>
              <a:sym typeface="VT323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VT323"/>
              <a:buChar char="❏"/>
            </a:pPr>
            <a:r>
              <a:rPr lang="en" sz="3000" dirty="0">
                <a:solidFill>
                  <a:srgbClr val="000000"/>
                </a:solidFill>
                <a:latin typeface="VT323"/>
                <a:ea typeface="VT323"/>
                <a:cs typeface="VT323"/>
                <a:sym typeface="VT323"/>
              </a:rPr>
              <a:t>Left click to shoot a standard bullet</a:t>
            </a:r>
            <a:endParaRPr sz="3000" dirty="0">
              <a:solidFill>
                <a:srgbClr val="000000"/>
              </a:solidFill>
              <a:latin typeface="VT323"/>
              <a:ea typeface="VT323"/>
              <a:cs typeface="VT323"/>
              <a:sym typeface="VT323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VT323"/>
              <a:buChar char="❏"/>
            </a:pPr>
            <a:r>
              <a:rPr lang="en" sz="3000" dirty="0">
                <a:solidFill>
                  <a:srgbClr val="000000"/>
                </a:solidFill>
                <a:latin typeface="VT323"/>
                <a:ea typeface="VT323"/>
                <a:cs typeface="VT323"/>
                <a:sym typeface="VT323"/>
              </a:rPr>
              <a:t>Right click to shoot a charged shot</a:t>
            </a:r>
            <a:endParaRPr sz="3000" dirty="0">
              <a:solidFill>
                <a:srgbClr val="000000"/>
              </a:solidFill>
              <a:latin typeface="VT323"/>
              <a:ea typeface="VT323"/>
              <a:cs typeface="VT323"/>
              <a:sym typeface="VT323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VT323"/>
              <a:buChar char="❏"/>
            </a:pPr>
            <a:r>
              <a:rPr lang="en" dirty="0"/>
              <a:t>3 Levels in total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450" y="1790863"/>
            <a:ext cx="1561775" cy="15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Gameplay (Continued)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T323"/>
              <a:buChar char="❏"/>
            </a:pPr>
            <a:r>
              <a:rPr lang="en" dirty="0"/>
              <a:t>Obstacles will appear that the player needs to dodge.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T323"/>
              <a:buChar char="❏"/>
            </a:pPr>
            <a:r>
              <a:rPr lang="en" dirty="0"/>
              <a:t>Enemies will spawn and shoot bullets that will harm the player if they come in contact with them.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VT323"/>
              <a:buChar char="❏"/>
            </a:pPr>
            <a:r>
              <a:rPr lang="en" dirty="0"/>
              <a:t>At the end of each level is a boss that the player must defeat to beat the level.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</vt:lpstr>
      <vt:lpstr>Press Start 2P</vt:lpstr>
      <vt:lpstr>VT323</vt:lpstr>
      <vt:lpstr>Arial</vt:lpstr>
      <vt:lpstr>Geometric</vt:lpstr>
      <vt:lpstr>Bark of the 90’s</vt:lpstr>
      <vt:lpstr>High Concept Statement</vt:lpstr>
      <vt:lpstr>Core Mechanics</vt:lpstr>
      <vt:lpstr>Gameplay</vt:lpstr>
      <vt:lpstr>Gameplay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Bark of the 90’s</dc:title>
  <cp:lastModifiedBy>Rebecca Tester</cp:lastModifiedBy>
  <cp:revision>2</cp:revision>
  <dcterms:modified xsi:type="dcterms:W3CDTF">2024-03-13T00:18:01Z</dcterms:modified>
</cp:coreProperties>
</file>