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4"/>
  </p:normalViewPr>
  <p:slideViewPr>
    <p:cSldViewPr snapToGrid="0" snapToObjects="1">
      <p:cViewPr>
        <p:scale>
          <a:sx n="69" d="100"/>
          <a:sy n="69" d="100"/>
        </p:scale>
        <p:origin x="3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9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6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9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2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5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4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3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6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3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9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4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4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A106B-730E-4527-BD09-F61B39D68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48056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593271"/>
            <a:ext cx="11303626" cy="2059000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E0B25-DC28-6A41-9D19-3B2CEC4E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803683"/>
            <a:ext cx="10965141" cy="10933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Analysis of recent Measles outbreak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D55A1-5488-3440-A5F2-031B040A6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1985679"/>
            <a:ext cx="10965142" cy="484822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87327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1712-2EE0-BF4E-A596-58DF4E1F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this outbreak be like the outbreak of early 1990’s?</a:t>
            </a:r>
            <a:br>
              <a:rPr lang="en-US" dirty="0"/>
            </a:br>
            <a:r>
              <a:rPr lang="en-US" dirty="0"/>
              <a:t>or will it last longer?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AC9D8-9426-5548-B03B-9734254AB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04845"/>
            <a:ext cx="11254249" cy="4643887"/>
          </a:xfrm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6CEF4A88-83A8-C84F-BA97-BA2D988025B8}"/>
              </a:ext>
            </a:extLst>
          </p:cNvPr>
          <p:cNvSpPr/>
          <p:nvPr/>
        </p:nvSpPr>
        <p:spPr>
          <a:xfrm rot="246190">
            <a:off x="6295397" y="4295174"/>
            <a:ext cx="2264203" cy="2134527"/>
          </a:xfrm>
          <a:prstGeom prst="cube">
            <a:avLst>
              <a:gd name="adj" fmla="val 76236"/>
            </a:avLst>
          </a:prstGeom>
          <a:solidFill>
            <a:srgbClr val="FF0000">
              <a:alpha val="6000"/>
            </a:srgb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1712-2EE0-BF4E-A596-58DF4E1F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vaccination levels changed in the U.S.?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2D7397-11D6-B746-8BFB-147F4C47E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890876"/>
            <a:ext cx="11029615" cy="4696536"/>
          </a:xfrm>
        </p:spPr>
      </p:pic>
    </p:spTree>
    <p:extLst>
      <p:ext uri="{BB962C8B-B14F-4D97-AF65-F5344CB8AC3E}">
        <p14:creationId xmlns:p14="http://schemas.microsoft.com/office/powerpoint/2010/main" val="226497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1712-2EE0-BF4E-A596-58DF4E1F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the measles levels outside the U.S.?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0A148-2FBC-AA4B-9252-CF1899A6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BAFC-FDAC-A54B-9571-223BB596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MEASLES outbreak – first half of 2019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C500AD-13AE-AD42-8BFB-885305D23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877" y="2341563"/>
            <a:ext cx="7218246" cy="3633787"/>
          </a:xfrm>
        </p:spPr>
      </p:pic>
    </p:spTree>
    <p:extLst>
      <p:ext uri="{BB962C8B-B14F-4D97-AF65-F5344CB8AC3E}">
        <p14:creationId xmlns:p14="http://schemas.microsoft.com/office/powerpoint/2010/main" val="40027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BAFC-FDAC-A54B-9571-223BB596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recent years by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9A63E6-31B9-FC4E-99EC-EC496209F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877" y="2341563"/>
            <a:ext cx="7218246" cy="3633787"/>
          </a:xfrm>
        </p:spPr>
      </p:pic>
    </p:spTree>
    <p:extLst>
      <p:ext uri="{BB962C8B-B14F-4D97-AF65-F5344CB8AC3E}">
        <p14:creationId xmlns:p14="http://schemas.microsoft.com/office/powerpoint/2010/main" val="257555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BAFC-FDAC-A54B-9571-223BB596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states  with most reported cases in 2018 &amp; 2019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146648-52F0-DF4D-B41E-3D5D93391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549" y="2341563"/>
            <a:ext cx="7410902" cy="3633787"/>
          </a:xfrm>
        </p:spPr>
      </p:pic>
    </p:spTree>
    <p:extLst>
      <p:ext uri="{BB962C8B-B14F-4D97-AF65-F5344CB8AC3E}">
        <p14:creationId xmlns:p14="http://schemas.microsoft.com/office/powerpoint/2010/main" val="378837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9434-CBFC-FF42-AF76-0D43586C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has provided some explanation :							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09AC8-08C0-2840-B2FD-C7F6F4DB9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2348706"/>
            <a:ext cx="10541000" cy="3619500"/>
          </a:xfrm>
        </p:spPr>
      </p:pic>
    </p:spTree>
    <p:extLst>
      <p:ext uri="{BB962C8B-B14F-4D97-AF65-F5344CB8AC3E}">
        <p14:creationId xmlns:p14="http://schemas.microsoft.com/office/powerpoint/2010/main" val="130961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9434-CBFC-FF42-AF76-0D43586C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has provided some explanation :							2017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00338C-D306-DB4D-9733-39B73CC7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388" y="2341563"/>
            <a:ext cx="9811224" cy="3633787"/>
          </a:xfrm>
        </p:spPr>
      </p:pic>
    </p:spTree>
    <p:extLst>
      <p:ext uri="{BB962C8B-B14F-4D97-AF65-F5344CB8AC3E}">
        <p14:creationId xmlns:p14="http://schemas.microsoft.com/office/powerpoint/2010/main" val="147718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9434-CBFC-FF42-AF76-0D43586C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has provided some explanation :							2016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5BC75D-1AAD-434E-8A89-0683B3339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974" y="2341563"/>
            <a:ext cx="8971471" cy="4393526"/>
          </a:xfrm>
        </p:spPr>
      </p:pic>
    </p:spTree>
    <p:extLst>
      <p:ext uri="{BB962C8B-B14F-4D97-AF65-F5344CB8AC3E}">
        <p14:creationId xmlns:p14="http://schemas.microsoft.com/office/powerpoint/2010/main" val="291803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9434-CBFC-FF42-AF76-0D43586C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has provided some explanation :							2014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34275D-D74F-2A46-998D-66BD8959B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309"/>
          <a:stretch/>
        </p:blipFill>
        <p:spPr>
          <a:xfrm>
            <a:off x="931653" y="2341564"/>
            <a:ext cx="10023893" cy="4041984"/>
          </a:xfrm>
        </p:spPr>
      </p:pic>
    </p:spTree>
    <p:extLst>
      <p:ext uri="{BB962C8B-B14F-4D97-AF65-F5344CB8AC3E}">
        <p14:creationId xmlns:p14="http://schemas.microsoft.com/office/powerpoint/2010/main" val="92185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1712-2EE0-BF4E-A596-58DF4E1F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Whatever the reasons, levels are still higher than historical low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AC9D8-9426-5548-B03B-9734254AB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04845"/>
            <a:ext cx="11254249" cy="4643887"/>
          </a:xfrm>
        </p:spPr>
      </p:pic>
    </p:spTree>
    <p:extLst>
      <p:ext uri="{BB962C8B-B14F-4D97-AF65-F5344CB8AC3E}">
        <p14:creationId xmlns:p14="http://schemas.microsoft.com/office/powerpoint/2010/main" val="16500721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99</Words>
  <Application>Microsoft Macintosh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DividendVTI</vt:lpstr>
      <vt:lpstr>Analysis of recent Measles outbreak</vt:lpstr>
      <vt:lpstr>Recent MEASLES outbreak – first half of 2019</vt:lpstr>
      <vt:lpstr>examining recent years by state</vt:lpstr>
      <vt:lpstr>Identifying states  with most reported cases in 2018 &amp; 2019</vt:lpstr>
      <vt:lpstr>CDC has provided some explanation :       2018</vt:lpstr>
      <vt:lpstr>CDC has provided some explanation :       2017</vt:lpstr>
      <vt:lpstr>CDC has provided some explanation :       2016</vt:lpstr>
      <vt:lpstr>CDC has provided some explanation :       2014</vt:lpstr>
      <vt:lpstr>Whatever the reasons, levels are still higher than historical low levels</vt:lpstr>
      <vt:lpstr>Will this outbreak be like the outbreak of early 1990’s? or will it last longer?</vt:lpstr>
      <vt:lpstr>Has vaccination levels changed in the U.S.?</vt:lpstr>
      <vt:lpstr>What has been the measles levels outside the U.S.?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recent Measles outbreak</dc:title>
  <dc:creator>Jam Paydavousi</dc:creator>
  <cp:lastModifiedBy>Jam Paydavousi</cp:lastModifiedBy>
  <cp:revision>4</cp:revision>
  <dcterms:created xsi:type="dcterms:W3CDTF">2019-07-09T22:45:19Z</dcterms:created>
  <dcterms:modified xsi:type="dcterms:W3CDTF">2019-07-09T23:23:09Z</dcterms:modified>
</cp:coreProperties>
</file>