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8"/>
  </p:notesMasterIdLst>
  <p:sldIdLst>
    <p:sldId id="256" r:id="rId4"/>
    <p:sldId id="261" r:id="rId5"/>
    <p:sldId id="274" r:id="rId6"/>
    <p:sldId id="262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4715"/>
  </p:normalViewPr>
  <p:slideViewPr>
    <p:cSldViewPr>
      <p:cViewPr>
        <p:scale>
          <a:sx n="94" d="100"/>
          <a:sy n="94" d="100"/>
        </p:scale>
        <p:origin x="408" y="1288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3965884"/>
            <a:ext cx="4032448" cy="1152129"/>
          </a:xfrm>
        </p:spPr>
        <p:txBody>
          <a:bodyPr/>
          <a:lstStyle/>
          <a:p>
            <a:pPr lvl="0"/>
            <a:r>
              <a:rPr lang="en-US" altLang="ko-KR" sz="4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LAPTOP FINDER</a:t>
            </a:r>
            <a:endParaRPr lang="en-US" altLang="ko-KR" sz="4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12360" y="4083918"/>
            <a:ext cx="4032448" cy="576064"/>
          </a:xfrm>
        </p:spPr>
        <p:txBody>
          <a:bodyPr/>
          <a:lstStyle/>
          <a:p>
            <a:r>
              <a:rPr lang="en-US" sz="16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Gautam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16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Doshi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/>
            </a:r>
            <a:b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</a:b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Rika </a:t>
            </a:r>
            <a:r>
              <a:rPr lang="en-US" sz="16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Fukamachi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/>
            </a:r>
            <a:b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</a:b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Ed </a:t>
            </a:r>
            <a:r>
              <a:rPr lang="en-US" sz="16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Dombrowski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/>
            </a:r>
            <a:b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</a:br>
            <a:r>
              <a:rPr lang="en-US" sz="16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Chinedu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16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Nwaka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/>
            </a:r>
            <a:b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</a:b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Barani </a:t>
            </a:r>
            <a:r>
              <a:rPr lang="en-US" sz="16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Htut</a:t>
            </a:r>
            <a:endParaRPr lang="en-US" sz="1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What is Laptop Finder?</a:t>
            </a:r>
            <a:endParaRPr lang="en-US" sz="36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90325" y="156377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37519" y="2659963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17439" y="380853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10404" y="1435207"/>
            <a:ext cx="4994042" cy="852716"/>
            <a:chOff x="698972" y="3362835"/>
            <a:chExt cx="2164325" cy="852716"/>
          </a:xfrm>
        </p:grpSpPr>
        <p:sp>
          <p:nvSpPr>
            <p:cNvPr id="11" name="TextBox 10"/>
            <p:cNvSpPr txBox="1"/>
            <p:nvPr/>
          </p:nvSpPr>
          <p:spPr>
            <a:xfrm>
              <a:off x="698972" y="3569220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Abadi MT Condensed Light" charset="0"/>
                  <a:ea typeface="Abadi MT Condensed Light" charset="0"/>
                  <a:cs typeface="Abadi MT Condensed Light" charset="0"/>
                </a:rPr>
                <a:t>Laptop Finder is a platform that has been created to </a:t>
              </a:r>
              <a:r>
                <a:rPr lang="en-US" dirty="0" smtClean="0">
                  <a:latin typeface="Abadi MT Condensed Light" charset="0"/>
                  <a:ea typeface="Abadi MT Condensed Light" charset="0"/>
                  <a:cs typeface="Abadi MT Condensed Light" charset="0"/>
                </a:rPr>
                <a:t>help </a:t>
              </a:r>
              <a:r>
                <a:rPr lang="en-US" dirty="0">
                  <a:latin typeface="Abadi MT Condensed Light" charset="0"/>
                  <a:ea typeface="Abadi MT Condensed Light" charset="0"/>
                  <a:cs typeface="Abadi MT Condensed Light" charset="0"/>
                </a:rPr>
                <a:t>users find the best laptop fit for their needs.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4995" y="2654742"/>
            <a:ext cx="5755477" cy="1191785"/>
            <a:chOff x="649260" y="3672195"/>
            <a:chExt cx="2214037" cy="988034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9260" y="3690628"/>
              <a:ext cx="2123689" cy="9696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Abadi MT Condensed Light" charset="0"/>
                  <a:ea typeface="Abadi MT Condensed Light" charset="0"/>
                  <a:cs typeface="Abadi MT Condensed Light" charset="0"/>
                </a:rPr>
                <a:t>From the scraping of best buy and fry’s websites, laptop finder has a </a:t>
              </a:r>
              <a:r>
                <a:rPr lang="en-US" dirty="0" smtClean="0">
                  <a:latin typeface="Abadi MT Condensed Light" charset="0"/>
                  <a:ea typeface="Abadi MT Condensed Light" charset="0"/>
                  <a:cs typeface="Abadi MT Condensed Light" charset="0"/>
                </a:rPr>
                <a:t>database devoted </a:t>
              </a:r>
              <a:r>
                <a:rPr lang="en-US" dirty="0">
                  <a:latin typeface="Abadi MT Condensed Light" charset="0"/>
                  <a:ea typeface="Abadi MT Condensed Light" charset="0"/>
                  <a:cs typeface="Abadi MT Condensed Light" charset="0"/>
                </a:rPr>
                <a:t>to provide users with different laptop </a:t>
              </a:r>
              <a:r>
                <a:rPr lang="en-US" dirty="0" smtClean="0">
                  <a:latin typeface="Abadi MT Condensed Light" charset="0"/>
                  <a:ea typeface="Abadi MT Condensed Light" charset="0"/>
                  <a:cs typeface="Abadi MT Condensed Light" charset="0"/>
                </a:rPr>
                <a:t>choices </a:t>
              </a:r>
            </a:p>
            <a:p>
              <a:r>
                <a:rPr lang="en-US" dirty="0" smtClean="0">
                  <a:latin typeface="Abadi MT Condensed Light" charset="0"/>
                  <a:ea typeface="Abadi MT Condensed Light" charset="0"/>
                  <a:cs typeface="Abadi MT Condensed Light" charset="0"/>
                </a:rPr>
                <a:t>for </a:t>
              </a:r>
              <a:r>
                <a:rPr lang="en-US" dirty="0">
                  <a:latin typeface="Abadi MT Condensed Light" charset="0"/>
                  <a:ea typeface="Abadi MT Condensed Light" charset="0"/>
                  <a:cs typeface="Abadi MT Condensed Light" charset="0"/>
                </a:rPr>
                <a:t>different uses and needs.</a:t>
              </a:r>
            </a:p>
            <a:p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11760" y="3237269"/>
            <a:ext cx="5087076" cy="1352904"/>
            <a:chOff x="589758" y="3362835"/>
            <a:chExt cx="2273539" cy="1352904"/>
          </a:xfrm>
        </p:grpSpPr>
        <p:sp>
          <p:nvSpPr>
            <p:cNvPr id="17" name="TextBox 16"/>
            <p:cNvSpPr txBox="1"/>
            <p:nvPr/>
          </p:nvSpPr>
          <p:spPr>
            <a:xfrm>
              <a:off x="589758" y="4069408"/>
              <a:ext cx="222056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Abadi MT Condensed Light" charset="0"/>
                  <a:ea typeface="Abadi MT Condensed Light" charset="0"/>
                  <a:cs typeface="Abadi MT Condensed Light" charset="0"/>
                </a:rPr>
                <a:t>Users can also compare different laptops to find which laptop fits them the best.</a:t>
              </a:r>
              <a:endParaRPr lang="en-US" dirty="0">
                <a:latin typeface="Abadi MT Condensed Light" charset="0"/>
                <a:ea typeface="Abadi MT Condensed Light" charset="0"/>
                <a:cs typeface="Abadi MT Condensed Light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37519" y="4898053"/>
            <a:ext cx="6025412" cy="84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21873"/>
            <a:ext cx="7200800" cy="576064"/>
          </a:xfrm>
        </p:spPr>
        <p:txBody>
          <a:bodyPr/>
          <a:lstStyle/>
          <a:p>
            <a:r>
              <a:rPr lang="en-US" altLang="ko-KR" sz="40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 Process</a:t>
            </a:r>
            <a:endParaRPr lang="ko-KR" altLang="en-US" sz="4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0795" y="1027583"/>
            <a:ext cx="72008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718142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STEP 1</a:t>
            </a:r>
            <a:endParaRPr lang="en-US" sz="18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870609" y="139122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STEP 2</a:t>
            </a:r>
            <a:endParaRPr lang="en-US" sz="18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944411" y="139122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STEP 3</a:t>
            </a:r>
            <a:endParaRPr lang="en-US" sz="18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7073563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STEP 4</a:t>
            </a:r>
            <a:endParaRPr lang="en-US" sz="18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23" name="Text Placeholder 18"/>
          <p:cNvSpPr txBox="1">
            <a:spLocks/>
          </p:cNvSpPr>
          <p:nvPr/>
        </p:nvSpPr>
        <p:spPr>
          <a:xfrm>
            <a:off x="88160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smtClean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298436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 smtClean="0">
                <a:solidFill>
                  <a:schemeClr val="bg1"/>
                </a:solidFill>
                <a:cs typeface="Arial" pitchFamily="34" charset="0"/>
              </a:rPr>
              <a:t>ontent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508713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2" name="Text Placeholder 18"/>
          <p:cNvSpPr txBox="1">
            <a:spLocks/>
          </p:cNvSpPr>
          <p:nvPr/>
        </p:nvSpPr>
        <p:spPr>
          <a:xfrm>
            <a:off x="718989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7" name="Pie 24">
            <a:extLst>
              <a:ext uri="{FF2B5EF4-FFF2-40B4-BE49-F238E27FC236}">
                <a16:creationId xmlns="" xmlns:a16="http://schemas.microsoft.com/office/drawing/2014/main" id="{CF3895B4-9E1F-4834-8062-1F31A80D22BC}"/>
              </a:ext>
            </a:extLst>
          </p:cNvPr>
          <p:cNvSpPr/>
          <p:nvPr/>
        </p:nvSpPr>
        <p:spPr>
          <a:xfrm>
            <a:off x="1824493" y="147960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=""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=""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625" y="1874875"/>
            <a:ext cx="1775274" cy="2614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32871" y="1865349"/>
            <a:ext cx="1775274" cy="2614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3964" y="1893375"/>
            <a:ext cx="1775274" cy="2614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18236" y="1874875"/>
            <a:ext cx="1775274" cy="2614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625" y="4488575"/>
            <a:ext cx="1775274" cy="2505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632871" y="4488575"/>
            <a:ext cx="1775274" cy="2505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32376" y="4495183"/>
            <a:ext cx="1775274" cy="2505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24622" y="4495183"/>
            <a:ext cx="1775274" cy="2505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205" y="2359133"/>
            <a:ext cx="1656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Data Extraction </a:t>
            </a:r>
          </a:p>
          <a:p>
            <a:pPr algn="ctr"/>
            <a:r>
              <a:rPr lang="en-U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from Various </a:t>
            </a:r>
          </a:p>
          <a:p>
            <a:pPr algn="ctr"/>
            <a:r>
              <a:rPr lang="en-U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APIs</a:t>
            </a:r>
          </a:p>
          <a:p>
            <a:pPr algn="ctr"/>
            <a:r>
              <a:rPr lang="en-U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and </a:t>
            </a:r>
          </a:p>
          <a:p>
            <a:pPr algn="ctr"/>
            <a:r>
              <a:rPr lang="en-US" sz="20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Webscraping</a:t>
            </a:r>
            <a:endParaRPr lang="en-US" sz="20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084" y="2499148"/>
            <a:ext cx="1516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Data is then </a:t>
            </a:r>
          </a:p>
          <a:p>
            <a:pPr algn="ctr"/>
            <a:r>
              <a:rPr lang="en-U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cleaned </a:t>
            </a:r>
            <a:r>
              <a:rPr lang="en-U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and </a:t>
            </a:r>
            <a:endParaRPr lang="en-US" sz="20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lang="en-U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put into SQL </a:t>
            </a:r>
          </a:p>
          <a:p>
            <a:endParaRPr lang="en-US" sz="20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8767" y="2382914"/>
            <a:ext cx="1745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The data is then </a:t>
            </a:r>
          </a:p>
          <a:p>
            <a:pPr algn="ctr"/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used to chart, </a:t>
            </a:r>
          </a:p>
          <a:p>
            <a:pPr algn="ctr"/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map and </a:t>
            </a:r>
          </a:p>
          <a:p>
            <a:pPr algn="ctr"/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visualize</a:t>
            </a:r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3563" y="2359133"/>
            <a:ext cx="1177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Heroku</a:t>
            </a:r>
            <a:r>
              <a:rPr lang="en-U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is </a:t>
            </a:r>
          </a:p>
          <a:p>
            <a:pPr algn="ctr"/>
            <a:r>
              <a:rPr lang="en-U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used to </a:t>
            </a:r>
          </a:p>
          <a:p>
            <a:pPr algn="ctr"/>
            <a:r>
              <a:rPr lang="en-U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the </a:t>
            </a:r>
          </a:p>
          <a:p>
            <a:pPr algn="ctr"/>
            <a:r>
              <a:rPr lang="en-U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app</a:t>
            </a:r>
            <a:endParaRPr lang="en-US" sz="20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814" y="2150354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40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 END</a:t>
            </a:r>
            <a:endParaRPr lang="ko-KR" altLang="en-US" sz="4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8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Questions?</a:t>
            </a:r>
            <a:endParaRPr lang="en-US" altLang="ko-KR" sz="18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125</Words>
  <Application>Microsoft Macintosh PowerPoint</Application>
  <PresentationFormat>On-screen Show (16:9)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Abadi MT Condensed Extra Bold</vt:lpstr>
      <vt:lpstr>Abadi MT Condensed Light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barani</cp:lastModifiedBy>
  <cp:revision>122</cp:revision>
  <dcterms:created xsi:type="dcterms:W3CDTF">2016-12-05T23:26:54Z</dcterms:created>
  <dcterms:modified xsi:type="dcterms:W3CDTF">2019-10-02T03:42:08Z</dcterms:modified>
</cp:coreProperties>
</file>