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71A73-E826-5A4F-8A8C-A684ABE8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28" y="0"/>
            <a:ext cx="9868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rachel young</cp:lastModifiedBy>
  <cp:revision>2</cp:revision>
  <dcterms:created xsi:type="dcterms:W3CDTF">2020-05-17T23:50:49Z</dcterms:created>
  <dcterms:modified xsi:type="dcterms:W3CDTF">2021-03-27T21:54:46Z</dcterms:modified>
</cp:coreProperties>
</file>