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6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863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17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60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5/28/21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28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62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2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5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7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1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6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3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5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9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 ad gree bar graphs and numbers above the city skyline">
            <a:extLst>
              <a:ext uri="{FF2B5EF4-FFF2-40B4-BE49-F238E27FC236}">
                <a16:creationId xmlns:a16="http://schemas.microsoft.com/office/drawing/2014/main" id="{D89ED2E4-F1CB-4399-B552-312DC0D85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2033" r="1" b="11899"/>
          <a:stretch/>
        </p:blipFill>
        <p:spPr>
          <a:xfrm>
            <a:off x="1" y="10"/>
            <a:ext cx="12183122" cy="68579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AAB86-E093-6242-9ACA-5B6EFB3A0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83123" cy="1318161"/>
          </a:xfrm>
        </p:spPr>
        <p:txBody>
          <a:bodyPr anchor="b"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Twitter Tweets – COVID Vaccine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E01A9-DEF3-8841-A58A-A818C6934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768" y="1922542"/>
            <a:ext cx="10832078" cy="3012915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Business Problem: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Many people are still seeing the affects of COVID-19 after over a year of the virus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Many ways to find information about COVID-19 such as websites, social media, and news 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At times, it is hard to differentiate between misinformation and correct information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Finding the best way to communicate information about COVID is tough 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Social media websites such as Twitter is one way to get COVID information out to a lot of people </a:t>
            </a:r>
          </a:p>
        </p:txBody>
      </p:sp>
    </p:spTree>
    <p:extLst>
      <p:ext uri="{BB962C8B-B14F-4D97-AF65-F5344CB8AC3E}">
        <p14:creationId xmlns:p14="http://schemas.microsoft.com/office/powerpoint/2010/main" val="376269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 ad gree bar graphs and numbers above the city skyline">
            <a:extLst>
              <a:ext uri="{FF2B5EF4-FFF2-40B4-BE49-F238E27FC236}">
                <a16:creationId xmlns:a16="http://schemas.microsoft.com/office/drawing/2014/main" id="{D89ED2E4-F1CB-4399-B552-312DC0D85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2033" r="1" b="11899"/>
          <a:stretch/>
        </p:blipFill>
        <p:spPr>
          <a:xfrm>
            <a:off x="1" y="10"/>
            <a:ext cx="12183122" cy="68579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AAB86-E093-6242-9ACA-5B6EFB3A0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83123" cy="1318161"/>
          </a:xfrm>
        </p:spPr>
        <p:txBody>
          <a:bodyPr anchor="b"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Twitter Tweets – COVID Vaccine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E01A9-DEF3-8841-A58A-A818C6934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638" y="1637867"/>
            <a:ext cx="10832078" cy="3582266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Hypothesis: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lot of COVID vaccine information people and companies will tweet and retweet about on Twitter  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Common words that should appear in tweets such as COVID, vaccines, and COVID-19 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lot of positive and negative connotations for words associated with COVID-19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More positive words in tweets than there will be negative words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lot of screen names that tweet about COVID-19 such as companies that want to get vaccine and testing information out to consumers, bots, and individuals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6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 ad gree bar graphs and numbers above the city skyline">
            <a:extLst>
              <a:ext uri="{FF2B5EF4-FFF2-40B4-BE49-F238E27FC236}">
                <a16:creationId xmlns:a16="http://schemas.microsoft.com/office/drawing/2014/main" id="{D89ED2E4-F1CB-4399-B552-312DC0D85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2033" r="1" b="11899"/>
          <a:stretch/>
        </p:blipFill>
        <p:spPr>
          <a:xfrm>
            <a:off x="1" y="10"/>
            <a:ext cx="12183122" cy="68579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AAB86-E093-6242-9ACA-5B6EFB3A0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83123" cy="1318161"/>
          </a:xfrm>
        </p:spPr>
        <p:txBody>
          <a:bodyPr anchor="b"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Twitter Tweets – COVID Vaccine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E01A9-DEF3-8841-A58A-A818C6934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272" y="1571625"/>
            <a:ext cx="10832078" cy="380789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Dataset Information:</a:t>
            </a:r>
          </a:p>
          <a:p>
            <a:pPr marL="2857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Dataset used is from Twitter</a:t>
            </a:r>
          </a:p>
          <a:p>
            <a:pPr marL="2857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Keywords searched include “COVID Vaccine”</a:t>
            </a:r>
          </a:p>
          <a:p>
            <a:pPr marL="2857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Does not include retweets</a:t>
            </a:r>
          </a:p>
          <a:p>
            <a:pPr marL="2857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Allows a person to download up to 18,000 records at a time every 15 minutes</a:t>
            </a:r>
          </a:p>
          <a:p>
            <a:pPr marL="2857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Without a Twitter subscription, the data only goes back 8 days</a:t>
            </a:r>
          </a:p>
          <a:p>
            <a:pPr marL="2857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There are a lot of fields that Twitter stores information for</a:t>
            </a:r>
          </a:p>
          <a:p>
            <a:pPr marL="2857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Fields that were mainly used to review the tweets are </a:t>
            </a:r>
            <a:r>
              <a:rPr lang="en-US" sz="1600" dirty="0" err="1">
                <a:solidFill>
                  <a:schemeClr val="tx1"/>
                </a:solidFill>
              </a:rPr>
              <a:t>screen_name</a:t>
            </a:r>
            <a:r>
              <a:rPr lang="en-US" sz="1600" dirty="0">
                <a:solidFill>
                  <a:schemeClr val="tx1"/>
                </a:solidFill>
              </a:rPr>
              <a:t>, text (tweet), source (what device was used to tweet), location, </a:t>
            </a:r>
            <a:r>
              <a:rPr lang="en-US" sz="1600" dirty="0" err="1">
                <a:solidFill>
                  <a:schemeClr val="tx1"/>
                </a:solidFill>
              </a:rPr>
              <a:t>followers_count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friends_count</a:t>
            </a:r>
            <a:r>
              <a:rPr lang="en-US" sz="1600" dirty="0">
                <a:solidFill>
                  <a:schemeClr val="tx1"/>
                </a:solidFill>
              </a:rPr>
              <a:t>, and </a:t>
            </a:r>
            <a:r>
              <a:rPr lang="en-US" sz="1600" dirty="0" err="1">
                <a:solidFill>
                  <a:schemeClr val="tx1"/>
                </a:solidFill>
              </a:rPr>
              <a:t>account_created_at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31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 ad gree bar graphs and numbers above the city skyline">
            <a:extLst>
              <a:ext uri="{FF2B5EF4-FFF2-40B4-BE49-F238E27FC236}">
                <a16:creationId xmlns:a16="http://schemas.microsoft.com/office/drawing/2014/main" id="{D89ED2E4-F1CB-4399-B552-312DC0D85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2033" r="1" b="11899"/>
          <a:stretch/>
        </p:blipFill>
        <p:spPr>
          <a:xfrm>
            <a:off x="1" y="10"/>
            <a:ext cx="12183122" cy="68579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AAB86-E093-6242-9ACA-5B6EFB3A0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83123" cy="1318161"/>
          </a:xfrm>
        </p:spPr>
        <p:txBody>
          <a:bodyPr anchor="b"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Twitter Tweets – COVID Vaccine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E01A9-DEF3-8841-A58A-A818C6934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272" y="1571625"/>
            <a:ext cx="10832078" cy="271536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Methods:</a:t>
            </a:r>
          </a:p>
          <a:p>
            <a:pPr marL="2857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Text mining from Twitter using an API</a:t>
            </a:r>
          </a:p>
          <a:p>
            <a:pPr marL="2857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Word Networks</a:t>
            </a:r>
          </a:p>
          <a:p>
            <a:pPr marL="2857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Sentiment Analysis</a:t>
            </a:r>
          </a:p>
          <a:p>
            <a:pPr marL="2857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3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 ad gree bar graphs and numbers above the city skyline">
            <a:extLst>
              <a:ext uri="{FF2B5EF4-FFF2-40B4-BE49-F238E27FC236}">
                <a16:creationId xmlns:a16="http://schemas.microsoft.com/office/drawing/2014/main" id="{D89ED2E4-F1CB-4399-B552-312DC0D85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2033" r="1" b="11899"/>
          <a:stretch/>
        </p:blipFill>
        <p:spPr>
          <a:xfrm>
            <a:off x="1" y="10"/>
            <a:ext cx="12183122" cy="68579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AAB86-E093-6242-9ACA-5B6EFB3A0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83123" cy="1318161"/>
          </a:xfrm>
        </p:spPr>
        <p:txBody>
          <a:bodyPr anchor="b"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Twitter Tweets – COVID Vaccine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FFD63F-D24E-894A-A82F-EBAB58DB3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561" y="2110837"/>
            <a:ext cx="5558724" cy="3322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4DDECE-4F6B-D04C-8886-7BEFDD872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26" y="2110838"/>
            <a:ext cx="5514493" cy="332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1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 ad gree bar graphs and numbers above the city skyline">
            <a:extLst>
              <a:ext uri="{FF2B5EF4-FFF2-40B4-BE49-F238E27FC236}">
                <a16:creationId xmlns:a16="http://schemas.microsoft.com/office/drawing/2014/main" id="{D89ED2E4-F1CB-4399-B552-312DC0D85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2033" r="1" b="11899"/>
          <a:stretch/>
        </p:blipFill>
        <p:spPr>
          <a:xfrm>
            <a:off x="1" y="10"/>
            <a:ext cx="12183122" cy="68579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AAB86-E093-6242-9ACA-5B6EFB3A0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83123" cy="1318161"/>
          </a:xfrm>
        </p:spPr>
        <p:txBody>
          <a:bodyPr anchor="b"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Twitter Tweets – COVID Vaccine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AF2F7-0B54-D54E-BAC0-303670CF7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2" y="1318161"/>
            <a:ext cx="8307388" cy="51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1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 ad gree bar graphs and numbers above the city skyline">
            <a:extLst>
              <a:ext uri="{FF2B5EF4-FFF2-40B4-BE49-F238E27FC236}">
                <a16:creationId xmlns:a16="http://schemas.microsoft.com/office/drawing/2014/main" id="{D89ED2E4-F1CB-4399-B552-312DC0D85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2033" r="1" b="11899"/>
          <a:stretch/>
        </p:blipFill>
        <p:spPr>
          <a:xfrm>
            <a:off x="1" y="10"/>
            <a:ext cx="12183122" cy="68579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AAB86-E093-6242-9ACA-5B6EFB3A0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83123" cy="1318161"/>
          </a:xfrm>
        </p:spPr>
        <p:txBody>
          <a:bodyPr anchor="b"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Twitter Tweets – COVID Vaccine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0A0A09-3BC1-274D-8F6B-CD51EE34C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592" y="1445214"/>
            <a:ext cx="5849938" cy="528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6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 ad gree bar graphs and numbers above the city skyline">
            <a:extLst>
              <a:ext uri="{FF2B5EF4-FFF2-40B4-BE49-F238E27FC236}">
                <a16:creationId xmlns:a16="http://schemas.microsoft.com/office/drawing/2014/main" id="{D89ED2E4-F1CB-4399-B552-312DC0D85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2033" r="1" b="11899"/>
          <a:stretch/>
        </p:blipFill>
        <p:spPr>
          <a:xfrm>
            <a:off x="1" y="10"/>
            <a:ext cx="12183122" cy="68579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AAB86-E093-6242-9ACA-5B6EFB3A0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83123" cy="1318161"/>
          </a:xfrm>
        </p:spPr>
        <p:txBody>
          <a:bodyPr anchor="b"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Twitter Tweets – COVID Vaccine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A48E0-98F5-AB4C-9C93-8C60DAE9E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61" y="1318161"/>
            <a:ext cx="8966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8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 ad gree bar graphs and numbers above the city skyline">
            <a:extLst>
              <a:ext uri="{FF2B5EF4-FFF2-40B4-BE49-F238E27FC236}">
                <a16:creationId xmlns:a16="http://schemas.microsoft.com/office/drawing/2014/main" id="{D89ED2E4-F1CB-4399-B552-312DC0D85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2033" r="1" b="11899"/>
          <a:stretch/>
        </p:blipFill>
        <p:spPr>
          <a:xfrm>
            <a:off x="1" y="10"/>
            <a:ext cx="12183122" cy="68579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AAB86-E093-6242-9ACA-5B6EFB3A0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83123" cy="1318161"/>
          </a:xfrm>
        </p:spPr>
        <p:txBody>
          <a:bodyPr anchor="b"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Twitter Tweets – COVID Vaccine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E01A9-DEF3-8841-A58A-A818C6934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271" y="1281915"/>
            <a:ext cx="10832078" cy="4061610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Conclusion: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There are many ways to analyze Twitter tweets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Cleaning the data in Twitter tweets can take time as there can be so many different variations of words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Throughout the last four weeks, various tweet word utilizations have changed when analyzing the keywords “COVID Vaccine”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After reviewing the sentimental analysis, I found that there were more negative words than positive words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There were various screen names that tweeted about COVID within the last 8 days which included consumers, bots, and individuals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817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{DB8A7763-DAE4-FC47-8FC8-B6294FDCBD67}tf10001060</Template>
  <TotalTime>151</TotalTime>
  <Words>408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Twitter Tweets – COVID Vaccine</vt:lpstr>
      <vt:lpstr>Twitter Tweets – COVID Vaccine</vt:lpstr>
      <vt:lpstr>Twitter Tweets – COVID Vaccine</vt:lpstr>
      <vt:lpstr>Twitter Tweets – COVID Vaccine</vt:lpstr>
      <vt:lpstr>Twitter Tweets – COVID Vaccine</vt:lpstr>
      <vt:lpstr>Twitter Tweets – COVID Vaccine</vt:lpstr>
      <vt:lpstr>Twitter Tweets – COVID Vaccine</vt:lpstr>
      <vt:lpstr>Twitter Tweets – COVID Vaccine</vt:lpstr>
      <vt:lpstr>Twitter Tweets – COVID Vaccine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Phoenix Crime Data</dc:title>
  <dc:creator>rachel young</dc:creator>
  <cp:lastModifiedBy>rachel young</cp:lastModifiedBy>
  <cp:revision>19</cp:revision>
  <dcterms:created xsi:type="dcterms:W3CDTF">2021-04-11T21:55:35Z</dcterms:created>
  <dcterms:modified xsi:type="dcterms:W3CDTF">2021-05-29T04:47:49Z</dcterms:modified>
</cp:coreProperties>
</file>