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rdwallet.com/article/investing/what-are-stocks-how-they-wor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30E31-EF58-4869-938B-88B0D2E8F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3" b="809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9546D-91FF-DB47-801D-7BAF400D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rgbClr val="B609FF"/>
                </a:solidFill>
              </a:rPr>
              <a:t>Can Machine Learning Predict Stocks?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C275C-ACB6-5646-9ACC-32D6525F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B609FF"/>
                </a:solidFill>
              </a:rPr>
              <a:t>Rachel</a:t>
            </a:r>
          </a:p>
          <a:p>
            <a:r>
              <a:rPr lang="en-US" sz="2000" dirty="0">
                <a:solidFill>
                  <a:srgbClr val="B609FF"/>
                </a:solidFill>
              </a:rPr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35524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30% of the dataset is trained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 model created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is created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248E2A-DFE1-DB4E-B3DF-430B7FD5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3534125"/>
            <a:ext cx="8255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1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original data (feature data) is gotten except or ‘x’ days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Converts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x_future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into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81508-FF8D-9046-8EE4-0B8F4D6CD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34"/>
          <a:stretch/>
        </p:blipFill>
        <p:spPr>
          <a:xfrm>
            <a:off x="387926" y="3218628"/>
            <a:ext cx="7655148" cy="2356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E5FE5-9150-C04A-8A82-86E2C4AB7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52" r="66806"/>
          <a:stretch/>
        </p:blipFill>
        <p:spPr>
          <a:xfrm>
            <a:off x="8184892" y="1617548"/>
            <a:ext cx="2541080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9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4297CF-DD46-9346-A61B-25AF959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18" y="1854371"/>
            <a:ext cx="78994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4297CF-DD46-9346-A61B-25AF959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18" y="1854371"/>
            <a:ext cx="78994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to visualize the Decision Tree model</a:t>
            </a: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3F731-192E-5B49-B2D5-6753010A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7321"/>
            <a:ext cx="12166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4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Decision Tree Model</a:t>
            </a: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768A1-7209-5E49-8096-2874F85E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2" y="2450469"/>
            <a:ext cx="7980218" cy="40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to visualize the Linear Regression model</a:t>
            </a: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52431-C726-384E-BF90-3A2BED1F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748526"/>
            <a:ext cx="12166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Linear Regression Model</a:t>
            </a: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4E658-BF35-0A43-B6D6-3163AC42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444980"/>
            <a:ext cx="8029575" cy="40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Reasons the methods were chosen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Decision Tree and Linear Regression seem to be common models to use when trying to predict stock market prices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Wanted to verify some of the various models to see if the information would appear closely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lot of information on the Internet about how these models are used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Mainly used the Close Price to predict the information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did I choose these methods?</a:t>
            </a:r>
          </a:p>
        </p:txBody>
      </p:sp>
    </p:spTree>
    <p:extLst>
      <p:ext uri="{BB962C8B-B14F-4D97-AF65-F5344CB8AC3E}">
        <p14:creationId xmlns:p14="http://schemas.microsoft.com/office/powerpoint/2010/main" val="50019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far as I know I properly evaluated the experiments with the stock datasets.  I reviewed the AMZN and AACG stocks to verify if the information was being predicted in the same way.  I also changed the time frames, and various other pieces of information to see how it changed the data.  When I ran the code to review the Linear Regression and Decision Tree model graphs, there was a few different ways it calculated the predictions of the data.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I computed the linear regression and decision tree model, there was not much preprocessing of the data that needed to be completed.  I restricted the time frame that appeared in the dataset but other than that, the dataset was in good shape.  </a:t>
            </a:r>
          </a:p>
          <a:p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the Experimental Methods Reliable?</a:t>
            </a:r>
          </a:p>
        </p:txBody>
      </p:sp>
    </p:spTree>
    <p:extLst>
      <p:ext uri="{BB962C8B-B14F-4D97-AF65-F5344CB8AC3E}">
        <p14:creationId xmlns:p14="http://schemas.microsoft.com/office/powerpoint/2010/main" val="395455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788F4-D02C-E343-8F49-2E2DE60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507625"/>
            <a:ext cx="10965873" cy="91740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companies sell stocks on stock markets so that investors can invest their money in a company, their profits, and have voter rights at shareholder meetings.  It is one way a person can build wealth and companies can raise money for products, services, and other initiatives.  A person can buy or sell a company’s stock for either a profit or loss (O’Shea, 2020).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Stocks can have high returns, but they also have risks if the price goes down due to unforeseen circumstances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Good or bad news that was made public about a company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Profits were not as high as expected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Widespread viruses affecting the world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Company downsizing or restructuring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Bankruptcies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118E-B83F-EE42-9DAC-29B0F721DB9E}"/>
              </a:ext>
            </a:extLst>
          </p:cNvPr>
          <p:cNvSpPr txBox="1"/>
          <p:nvPr/>
        </p:nvSpPr>
        <p:spPr>
          <a:xfrm>
            <a:off x="6015307" y="6312056"/>
            <a:ext cx="59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hlinkClick r:id="rId2"/>
              </a:rPr>
              <a:t>https://www.nerdwallet.com/article/investing/what-are-stocks-how-they-work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49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Since stock prices and stock markets are volatile and there are many unknowns, it is hard to tell whether the models can be reliable or not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the information that I reviewed for the Linear Regression and Decision Tree models, I would think they would be more reliable if stocks did not fluctuate as much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with most things, experience and researching the various models and methods will help with making the models more accurate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Decision Tree seemed to be the most accurate as it seemed to follow more of the fluctuations in predicting the future stock close price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did use some statistical significance when I was evaluating the data by comparing the Open and Close prices, High and Low prices, and the Volume to see if I could see any patterns that appeared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Evaluation Did I Use?</a:t>
            </a:r>
          </a:p>
        </p:txBody>
      </p:sp>
    </p:spTree>
    <p:extLst>
      <p:ext uri="{BB962C8B-B14F-4D97-AF65-F5344CB8AC3E}">
        <p14:creationId xmlns:p14="http://schemas.microsoft.com/office/powerpoint/2010/main" val="136178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Overall, it is tough to try to predict future stock Close prices based on many unknowns that factor into the prices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believe with more experience and research, machine learning can help with stock price forecasts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it seems like machine learning has been used a lot with trying to predict stocks, people should consider other methods outside of machine learning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other information may be able to show patterns in the data that may not appear in machine learning models and methods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there is more historical data that is used, it seems to help predict the stock Close prices better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there is not as much data that is used, there could be issues with the training of the datasets as it will not have a lot of the historical data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forecasts will be skewed when there is stock volatility based on recent and past history and the time frame that is used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models may be better used when the data is not as unpredictable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Overall, it is possible when more preprocessing tasks are completed, the models can be trained to create more of an accurate picture</a:t>
            </a:r>
          </a:p>
          <a:p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My Conclusions Match My Results?</a:t>
            </a:r>
          </a:p>
        </p:txBody>
      </p:sp>
    </p:spTree>
    <p:extLst>
      <p:ext uri="{BB962C8B-B14F-4D97-AF65-F5344CB8AC3E}">
        <p14:creationId xmlns:p14="http://schemas.microsoft.com/office/powerpoint/2010/main" val="35252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there a way to predict stocks using machine learning even though there are many factors that go into how well stocks perform?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it better to predict stocks short-term or use a long-term date range?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the future predictions be skewed when there is stock volatility based on recent history? 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Why Are these questions Important?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easy way to predict how stocks will do based on market volatility and other factors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Machine learning, when trained well, may be able help with identifying patterns and trends that other methods do not show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machine learning, there may be one or so methods that can have a high accuracy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 That Are Being Addressed</a:t>
            </a:r>
          </a:p>
        </p:txBody>
      </p:sp>
    </p:spTree>
    <p:extLst>
      <p:ext uri="{BB962C8B-B14F-4D97-AF65-F5344CB8AC3E}">
        <p14:creationId xmlns:p14="http://schemas.microsoft.com/office/powerpoint/2010/main" val="30905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Retrieved the Kroger (KR) historical stock prices from the “Stock Market Dataset” that appeared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contains stock information up to April 1, 2020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Data Fields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Date - specifies trading date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Open - opening price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High - maximum price during the day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Low - minimum price during the day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Close - close price adjusted for splits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Adj Close - adjusted close price adjusted for both dividends and splits</a:t>
            </a:r>
          </a:p>
          <a:p>
            <a:pPr fontAlgn="base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Volume - the number of shares that changed hands during a given 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EC8FE9-0143-9D40-8317-793F59EE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85" y="3082838"/>
            <a:ext cx="6007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Verified the data types of the Kroger dataset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B7592-DBE6-0843-A446-58A2EA55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7" y="2866942"/>
            <a:ext cx="435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below graphs show the Stock Prices for the Open and Close and Low and Highs for each day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22362-E1B1-BE45-BD5A-F483268C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0" y="2927787"/>
            <a:ext cx="4411436" cy="329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1BB5-8976-F847-9BEA-FE6CD009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63" y="2915555"/>
            <a:ext cx="4548931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Stock Volume graph, there were certain times during the date range where the volume of stock that was traded was pretty high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may be due to a number of factors such as unforeseen circumstances, economic factors, or how well the company was doing at the time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5BFD7-6B92-B64C-BF60-BFE5FE6A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3033088"/>
            <a:ext cx="4676734" cy="34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the data set was reviewed, the data was narrowed down to 1/1/20 through 4/1/20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to set up the process to use the Linear Regression and Decision Tree models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added to add the Close Price and Predictions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will only include 20 days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 &amp; Data That Was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64736-A4FB-F44A-9AC1-4AF43B410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80"/>
          <a:stretch/>
        </p:blipFill>
        <p:spPr>
          <a:xfrm>
            <a:off x="525044" y="4392077"/>
            <a:ext cx="7226428" cy="1538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A0A0D-BB8F-8B48-9818-F7B676F4B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86" r="73742"/>
          <a:stretch/>
        </p:blipFill>
        <p:spPr>
          <a:xfrm>
            <a:off x="8540888" y="4392077"/>
            <a:ext cx="1897522" cy="14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3B19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27B-E536-AC4D-A5CA-2C7BDDD0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282535"/>
            <a:ext cx="11416145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DCCA0-2493-B44A-8BE3-D61DF98FEA9A}"/>
              </a:ext>
            </a:extLst>
          </p:cNvPr>
          <p:cNvSpPr txBox="1">
            <a:spLocks/>
          </p:cNvSpPr>
          <p:nvPr/>
        </p:nvSpPr>
        <p:spPr>
          <a:xfrm>
            <a:off x="387927" y="507625"/>
            <a:ext cx="10965873" cy="91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FE58D-8669-414E-B8C9-AA74EABE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1798049"/>
            <a:ext cx="4632861" cy="4505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9CF1-D7EC-A443-8EE2-D2ABA88F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04" y="1750553"/>
            <a:ext cx="6648323" cy="2035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53254-88DD-664A-955F-4287FEE641A3}"/>
              </a:ext>
            </a:extLst>
          </p:cNvPr>
          <p:cNvSpPr txBox="1"/>
          <p:nvPr/>
        </p:nvSpPr>
        <p:spPr>
          <a:xfrm>
            <a:off x="387925" y="1432882"/>
            <a:ext cx="6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21C67-792E-3B43-9308-5F308DF79D36}"/>
              </a:ext>
            </a:extLst>
          </p:cNvPr>
          <p:cNvSpPr txBox="1"/>
          <p:nvPr/>
        </p:nvSpPr>
        <p:spPr>
          <a:xfrm>
            <a:off x="5247704" y="1400511"/>
            <a:ext cx="6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1573728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4381F"/>
      </a:dk2>
      <a:lt2>
        <a:srgbClr val="E8E2E3"/>
      </a:lt2>
      <a:accent1>
        <a:srgbClr val="43B19E"/>
      </a:accent1>
      <a:accent2>
        <a:srgbClr val="39B36B"/>
      </a:accent2>
      <a:accent3>
        <a:srgbClr val="46B645"/>
      </a:accent3>
      <a:accent4>
        <a:srgbClr val="6DB339"/>
      </a:accent4>
      <a:accent5>
        <a:srgbClr val="98A940"/>
      </a:accent5>
      <a:accent6>
        <a:srgbClr val="B39439"/>
      </a:accent6>
      <a:hlink>
        <a:srgbClr val="6B892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1185</Words>
  <Application>Microsoft Macintosh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Elephant</vt:lpstr>
      <vt:lpstr>BrushVTI</vt:lpstr>
      <vt:lpstr>Can Machine Learning Predict Stocks?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 Learning Predict Stocks?</dc:title>
  <dc:creator>rachel young</dc:creator>
  <cp:lastModifiedBy>rachel young</cp:lastModifiedBy>
  <cp:revision>22</cp:revision>
  <dcterms:created xsi:type="dcterms:W3CDTF">2020-08-01T16:07:16Z</dcterms:created>
  <dcterms:modified xsi:type="dcterms:W3CDTF">2021-05-16T04:57:32Z</dcterms:modified>
</cp:coreProperties>
</file>