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Lato Black" panose="020F0502020204030203" pitchFamily="34" charset="0"/>
      <p:bold r:id="rId7"/>
      <p:boldItalic r:id="rId8"/>
    </p:embeddedFont>
    <p:embeddedFont>
      <p:font typeface="Libre Baskerville" panose="02000000000000000000" pitchFamily="2" charset="0"/>
      <p:regular r:id="rId9"/>
      <p:bold r:id="rId10"/>
      <p: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1951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904" y="3717986"/>
            <a:ext cx="724618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B85508-B6B9-E5FC-3A4D-EFF30457E7C6}"/>
              </a:ext>
            </a:extLst>
          </p:cNvPr>
          <p:cNvSpPr txBox="1"/>
          <p:nvPr/>
        </p:nvSpPr>
        <p:spPr>
          <a:xfrm>
            <a:off x="3385456" y="2828835"/>
            <a:ext cx="5976257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b="1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Exploratory Data Analysis (EDA)</a:t>
            </a:r>
            <a:endParaRPr lang="en-IN" sz="8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CD80FC-E2B8-3062-03BD-17CDFF43B59F}"/>
              </a:ext>
            </a:extLst>
          </p:cNvPr>
          <p:cNvSpPr txBox="1"/>
          <p:nvPr/>
        </p:nvSpPr>
        <p:spPr>
          <a:xfrm>
            <a:off x="3722915" y="4876800"/>
            <a:ext cx="5203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DIVING DEEP INTO EDA</a:t>
            </a:r>
            <a:endParaRPr lang="en-IN" sz="2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737812" y="1299171"/>
            <a:ext cx="11149388" cy="4985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Background: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IN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B.Tech</a:t>
            </a: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(IT), NIT Srinagar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IN"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you want to learn Data Science: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2400">
                <a:solidFill>
                  <a:schemeClr val="tx1"/>
                </a:solidFill>
                <a:latin typeface="Söhne"/>
                <a:ea typeface="Calibri"/>
                <a:cs typeface="Calibri"/>
                <a:sym typeface="Calibri"/>
              </a:rPr>
              <a:t>With </a:t>
            </a:r>
            <a:r>
              <a:rPr lang="en-US" sz="2400" b="0" i="0">
                <a:solidFill>
                  <a:schemeClr val="tx1"/>
                </a:solidFill>
                <a:effectLst/>
                <a:latin typeface="Söhne"/>
              </a:rPr>
              <a:t>a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keen interest in data science, I have actively pursued projects and coursework in this field. These experiences have not only deepened my understanding but also sparked my passion for leveraging data to solve real-world problems. I am eager to further develop my skills and explore diverse applications of data science across industries, driven by a desire to make meaningful contributions and drive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Söhne"/>
              </a:rPr>
              <a:t>innovatio</a:t>
            </a:r>
            <a:endParaRPr lang="en-US" sz="1800" b="1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endParaRPr lang="en-US"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endParaRPr lang="en-US"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work experience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Worked as a project trainee at Bharat Electronics Limited, Ghaziabad.</a:t>
            </a:r>
            <a:endParaRPr lang="en-IN"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 your </a:t>
            </a:r>
            <a:r>
              <a:rPr lang="en-IN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linkedin</a:t>
            </a: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IN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profile </a:t>
            </a:r>
            <a:r>
              <a:rPr lang="en-IN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urls</a:t>
            </a:r>
            <a:endParaRPr lang="en-IN"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427656" y="416554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b="0" i="0" u="none" strike="noStrike" cap="none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About me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208472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IN" b="1">
                <a:solidFill>
                  <a:srgbClr val="FF0000"/>
                </a:solidFill>
              </a:rPr>
              <a:t>Agenda (This should be the PPT flow)  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684880" y="191903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Business Problem and Use case domain understanding(If Required)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Objective of the Project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Web Scraping – Details (Websites, Processor you followed)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Summary of the Data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IN" b="1" u="sng" dirty="0">
                <a:solidFill>
                  <a:srgbClr val="FF0000"/>
                </a:solidFill>
              </a:rPr>
              <a:t>Exploratory Data Analysis: </a:t>
            </a:r>
            <a:endParaRPr dirty="0"/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-IN" b="1" i="1" dirty="0"/>
              <a:t>Data Cleaning Steps  </a:t>
            </a:r>
            <a:endParaRPr dirty="0"/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-IN" b="1" i="1" dirty="0"/>
              <a:t>Data Manipulation Steps</a:t>
            </a:r>
            <a:endParaRPr dirty="0"/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-IN" b="1" i="1" dirty="0"/>
              <a:t>Univariate Analysis  Steps</a:t>
            </a:r>
            <a:endParaRPr dirty="0"/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-IN" b="1" i="1" dirty="0"/>
              <a:t>Bivariate Analysis  Steps </a:t>
            </a:r>
            <a:endParaRPr dirty="0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Key Business Question 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Conclusion (Key finding overall)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Q&amp;A Slide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Your Experience/Challenges working on Web Scraping – Data Analysis Project.</a:t>
            </a:r>
            <a:endParaRPr dirty="0"/>
          </a:p>
          <a:p>
            <a:pPr marL="228600" lvl="0" indent="-13081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212</Words>
  <Application>Microsoft Office PowerPoint</Application>
  <PresentationFormat>Widescreen</PresentationFormat>
  <Paragraphs>33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Libre Baskerville</vt:lpstr>
      <vt:lpstr>Lato Black</vt:lpstr>
      <vt:lpstr>Arial</vt:lpstr>
      <vt:lpstr>Söhne</vt:lpstr>
      <vt:lpstr>Office Theme</vt:lpstr>
      <vt:lpstr>PowerPoint Presentation</vt:lpstr>
      <vt:lpstr>PowerPoint Presentation</vt:lpstr>
      <vt:lpstr>Agenda (This should be the PPT flow)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riddhi goyal</cp:lastModifiedBy>
  <cp:revision>2</cp:revision>
  <dcterms:created xsi:type="dcterms:W3CDTF">2021-02-16T05:19:01Z</dcterms:created>
  <dcterms:modified xsi:type="dcterms:W3CDTF">2024-02-22T17:12:22Z</dcterms:modified>
</cp:coreProperties>
</file>