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66F53-B153-4F6A-A820-F725D132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A7B84E-D9F8-4815-9FFB-D222CF5A2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76EAC-4786-4A30-A99D-6EE2F00E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C27E9-3F8A-4932-B83D-29F3335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A798-1294-49C2-8192-CD69108F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5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34702-05BA-4E0A-8EC7-C49C52B03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FFC9B-4490-4E84-9932-E86C74C56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59EFF-2731-41EF-A0D0-32342E5D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A3D68-39E9-491F-AD39-47C1AE94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9664D-A42E-44C1-8427-AB27833C4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765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BE396B-4CAD-4D04-AD7D-A2D84BA17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49D28-4A16-4632-AB29-75354B652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E4BF8-BD50-4623-BEAD-5283DBC0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17FB9-ECB9-4878-88A8-93BBDCBC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3A6F-8243-4FB7-A18A-B7BB7C36E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9991-3F0F-435D-A663-C260D86D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95990-06E8-4354-A238-398F61F5E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6C972-FEFC-4FF9-BA68-0E326045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075CD-2412-4768-A652-659B243A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78813-987E-4684-9DBF-5912BD19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0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DB0C-A2FE-482C-9D42-40F9B25E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14E96-87E8-441F-A6C7-4A00F1B2C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DF8F-B026-4598-8808-C84CF19AC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26409-1FC6-4EBE-B49B-19F4D84A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D5484-F287-4E5F-9E61-28E104606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0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38D1-8D34-4BEA-8775-C154E406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32EC-B824-4003-B04E-FEEFE74D4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26AC3-BCC4-4743-A7F3-5917D6A80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EB507-1BD5-4539-8F6C-86B6B07C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1D506-8C21-4C63-9D2B-90A629AB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D39DD-E008-48DC-8E13-19425488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24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3CA7F-68DC-47A0-98E6-CABAE3165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88D2C-8999-427B-8A2A-E15FBE94F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3C354-AB1A-4B74-8644-28D31D77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1A834-7621-4B9F-917A-27702FCB6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630B1-197F-41A1-950F-849B1949A2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0A3FA9-E187-4817-9548-2547C89A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AAD2D-C462-4DFA-B6D4-D1F43617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41F08E-14CA-4FCC-94E5-0C3F3677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02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52B4-3179-4CB7-884E-5B746494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91237-8F71-41C4-98A9-FC54E244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73B20-A703-4024-81A7-20F4745A5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C8B75-69EB-45C1-BDB7-85C5C667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84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A535C-3205-4623-8811-6BC67946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78922B-24F0-4CB5-ABF9-01864989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67821-F6F1-40A4-8588-91743C73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050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8DBA-EF01-4585-A06E-13370D0F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8A8C-6929-4B3B-820E-B137C0388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3344D-7DA8-4DB2-8E0A-8E1FE840F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5D648-F6FF-408B-A11A-2C05EE5E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06052-ABB4-4BF9-B498-030E6AB8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0B025-547C-4681-A6A6-BA333B0C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960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413C-079E-40FA-8D1E-0929BC88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AF055-04E4-49A6-81BD-65EF83DDBF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0A244-56A3-4887-B04F-CEFEA5000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276E5-7483-4782-942D-B7797CA8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3A84A-6357-4552-955B-829B9D4F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5F18-B753-4128-AF1B-CBA8EEEE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97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DBCA19-F4CD-4E4A-9F70-E92952AD1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52DB9-888C-4133-BE85-83268BECD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7F674-AF2B-433C-982D-530046B36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DE0F5-DB0E-4681-BC9B-F813F6BBE5B3}" type="datetimeFigureOut">
              <a:rPr lang="ru-RU" smtClean="0"/>
              <a:t>12.09.2021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BC53-38D2-4987-885E-092A98094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C4E50-D372-4724-ADB8-948CEA324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4997-EFEC-4B8D-8DBA-9B04DCE91C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35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D52DC9-22D6-4DEF-98E4-C5459C492E9D}"/>
              </a:ext>
            </a:extLst>
          </p:cNvPr>
          <p:cNvSpPr/>
          <p:nvPr/>
        </p:nvSpPr>
        <p:spPr>
          <a:xfrm>
            <a:off x="2084588" y="3062057"/>
            <a:ext cx="1009650" cy="469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Kitchen</a:t>
            </a: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7F0C5A-3F04-40E5-AA9D-510967D72946}"/>
              </a:ext>
            </a:extLst>
          </p:cNvPr>
          <p:cNvSpPr/>
          <p:nvPr/>
        </p:nvSpPr>
        <p:spPr>
          <a:xfrm>
            <a:off x="1882898" y="2149137"/>
            <a:ext cx="1413029" cy="469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Dining room</a:t>
            </a:r>
            <a:endParaRPr lang="ru-RU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4BBF8A-0E8D-4FF0-A093-B85DE0E878F9}"/>
              </a:ext>
            </a:extLst>
          </p:cNvPr>
          <p:cNvSpPr/>
          <p:nvPr/>
        </p:nvSpPr>
        <p:spPr>
          <a:xfrm>
            <a:off x="3826090" y="3062057"/>
            <a:ext cx="1198670" cy="46977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Bathroom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04069C-531A-45A5-AA94-36E4330B6415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2589413" y="2618914"/>
            <a:ext cx="0" cy="443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C05047-D3A1-43AA-A96E-029C598E519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94238" y="3296946"/>
            <a:ext cx="7318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6163A9-9352-46C0-85BD-167B43301FC6}"/>
              </a:ext>
            </a:extLst>
          </p:cNvPr>
          <p:cNvCxnSpPr>
            <a:stCxn id="5" idx="3"/>
            <a:endCxn id="6" idx="0"/>
          </p:cNvCxnSpPr>
          <p:nvPr/>
        </p:nvCxnSpPr>
        <p:spPr>
          <a:xfrm>
            <a:off x="3295927" y="2384026"/>
            <a:ext cx="1129498" cy="678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C4FC10-103A-41F8-A4C2-AA5028AAA7FD}"/>
              </a:ext>
            </a:extLst>
          </p:cNvPr>
          <p:cNvSpPr/>
          <p:nvPr/>
        </p:nvSpPr>
        <p:spPr>
          <a:xfrm>
            <a:off x="754602" y="3062057"/>
            <a:ext cx="825162" cy="4697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Street</a:t>
            </a:r>
            <a:endParaRPr lang="ru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A93519-90AE-4DDD-B6DE-08D59E9DE7E6}"/>
              </a:ext>
            </a:extLst>
          </p:cNvPr>
          <p:cNvCxnSpPr>
            <a:stCxn id="4" idx="1"/>
            <a:endCxn id="13" idx="3"/>
          </p:cNvCxnSpPr>
          <p:nvPr/>
        </p:nvCxnSpPr>
        <p:spPr>
          <a:xfrm flipH="1">
            <a:off x="1579764" y="3296946"/>
            <a:ext cx="5048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17FAA0-2DE3-43F2-8DC3-447194D4E6DB}"/>
              </a:ext>
            </a:extLst>
          </p:cNvPr>
          <p:cNvSpPr/>
          <p:nvPr/>
        </p:nvSpPr>
        <p:spPr>
          <a:xfrm>
            <a:off x="4682971" y="1555812"/>
            <a:ext cx="1413029" cy="4697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Playroom</a:t>
            </a:r>
            <a:endParaRPr lang="ru-RU" dirty="0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8674146-AF61-44BC-8A2B-4BE82298C1C2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478475" y="947511"/>
            <a:ext cx="312565" cy="2090689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96A084-1C07-499D-982D-B60D9F133282}"/>
              </a:ext>
            </a:extLst>
          </p:cNvPr>
          <p:cNvSpPr/>
          <p:nvPr/>
        </p:nvSpPr>
        <p:spPr>
          <a:xfrm>
            <a:off x="4680102" y="2239023"/>
            <a:ext cx="1413029" cy="4697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Bedroom</a:t>
            </a:r>
            <a:endParaRPr lang="ru-RU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A806BD4-FFB2-48A8-B656-2DF1EE35CF15}"/>
              </a:ext>
            </a:extLst>
          </p:cNvPr>
          <p:cNvCxnSpPr>
            <a:stCxn id="16" idx="2"/>
            <a:endCxn id="20" idx="0"/>
          </p:cNvCxnSpPr>
          <p:nvPr/>
        </p:nvCxnSpPr>
        <p:spPr>
          <a:xfrm flipH="1">
            <a:off x="5386617" y="2025589"/>
            <a:ext cx="2869" cy="213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7A030C-AF4B-4557-B670-567812913D41}"/>
              </a:ext>
            </a:extLst>
          </p:cNvPr>
          <p:cNvCxnSpPr/>
          <p:nvPr/>
        </p:nvCxnSpPr>
        <p:spPr>
          <a:xfrm flipV="1">
            <a:off x="1242875" y="1775534"/>
            <a:ext cx="0" cy="82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8EBFD2-4CA4-43BD-A9E1-0743CDDBDD61}"/>
              </a:ext>
            </a:extLst>
          </p:cNvPr>
          <p:cNvCxnSpPr/>
          <p:nvPr/>
        </p:nvCxnSpPr>
        <p:spPr>
          <a:xfrm>
            <a:off x="1074199" y="2189178"/>
            <a:ext cx="3462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5B90278-D731-4863-8683-7A0A0D8C9055}"/>
              </a:ext>
            </a:extLst>
          </p:cNvPr>
          <p:cNvSpPr txBox="1"/>
          <p:nvPr/>
        </p:nvSpPr>
        <p:spPr>
          <a:xfrm>
            <a:off x="1095098" y="142835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550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MozgovoyMaxim</dc:creator>
  <cp:lastModifiedBy>MozgovoyMaxim</cp:lastModifiedBy>
  <cp:revision>1</cp:revision>
  <dcterms:created xsi:type="dcterms:W3CDTF">2021-09-12T14:23:53Z</dcterms:created>
  <dcterms:modified xsi:type="dcterms:W3CDTF">2021-09-12T14:30:08Z</dcterms:modified>
</cp:coreProperties>
</file>