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80" r:id="rId3"/>
    <p:sldId id="279" r:id="rId4"/>
    <p:sldId id="278" r:id="rId5"/>
    <p:sldId id="277" r:id="rId6"/>
    <p:sldId id="276" r:id="rId7"/>
    <p:sldId id="275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3" r:id="rId20"/>
    <p:sldId id="294" r:id="rId21"/>
    <p:sldId id="303" r:id="rId22"/>
    <p:sldId id="304" r:id="rId23"/>
    <p:sldId id="302" r:id="rId24"/>
    <p:sldId id="29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19" autoAdjust="0"/>
  </p:normalViewPr>
  <p:slideViewPr>
    <p:cSldViewPr>
      <p:cViewPr varScale="1">
        <p:scale>
          <a:sx n="66" d="100"/>
          <a:sy n="66" d="100"/>
        </p:scale>
        <p:origin x="128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A8DBE-23C7-4963-92A5-D40E8FEA013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F0477-0F7A-4AE0-9B99-C2DF664536D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F0477-0F7A-4AE0-9B99-C2DF664536D3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F0477-0F7A-4AE0-9B99-C2DF664536D3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C7C8391B-1594-4411-8791-2DEB50F52C3E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EC007B6-E1C4-448D-8177-018F5AE97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391B-1594-4411-8791-2DEB50F52C3E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07B6-E1C4-448D-8177-018F5AE97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391B-1594-4411-8791-2DEB50F52C3E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07B6-E1C4-448D-8177-018F5AE97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C7C8391B-1594-4411-8791-2DEB50F52C3E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07B6-E1C4-448D-8177-018F5AE97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C7C8391B-1594-4411-8791-2DEB50F52C3E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AEC007B6-E1C4-448D-8177-018F5AE9703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7C8391B-1594-4411-8791-2DEB50F52C3E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EC007B6-E1C4-448D-8177-018F5AE97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C7C8391B-1594-4411-8791-2DEB50F52C3E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AEC007B6-E1C4-448D-8177-018F5AE97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391B-1594-4411-8791-2DEB50F52C3E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07B6-E1C4-448D-8177-018F5AE97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7C8391B-1594-4411-8791-2DEB50F52C3E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EC007B6-E1C4-448D-8177-018F5AE97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C7C8391B-1594-4411-8791-2DEB50F52C3E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AEC007B6-E1C4-448D-8177-018F5AE97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C7C8391B-1594-4411-8791-2DEB50F52C3E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EC007B6-E1C4-448D-8177-018F5AE97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C7C8391B-1594-4411-8791-2DEB50F52C3E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EC007B6-E1C4-448D-8177-018F5AE9703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124200"/>
            <a:ext cx="8062912" cy="1470025"/>
          </a:xfrm>
        </p:spPr>
        <p:txBody>
          <a:bodyPr>
            <a:noAutofit/>
          </a:bodyPr>
          <a:lstStyle/>
          <a:p>
            <a:pPr algn="ctr"/>
            <a:r>
              <a:rPr lang="en-IN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Ansible</a:t>
            </a:r>
            <a:b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</a:b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43470"/>
            <a:ext cx="8991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latin typeface="Arial Rounded MT Bold" pitchFamily="34" charset="0"/>
              </a:rPr>
              <a:t>copy: src=index.html dest=/var/www/html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name: restart httpd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service: name={{pkg}} state=started </a:t>
            </a:r>
          </a:p>
          <a:p>
            <a:pPr algn="just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a)Playbook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- hosts: webserver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remote_user: root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become: yes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vars_files: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abc.yml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tasks: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name: install httpd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yum: name={{pkg}} state=installed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name: creates index.html file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copy: src=index.html dest=/var/www/html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name: restart httpd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service: name={{pkg}} state=started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b)File: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[]vi abc.yml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pkg: httpd</a:t>
            </a:r>
          </a:p>
          <a:p>
            <a:pPr algn="just"/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c)Interactive Mode: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- hosts: webserver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remote_user: root</a:t>
            </a:r>
            <a:endParaRPr lang="en-US" dirty="0">
              <a:latin typeface="Arial Rounded MT Bold" pitchFamily="34" charset="0"/>
            </a:endParaRPr>
          </a:p>
          <a:p>
            <a:pPr algn="just"/>
            <a:endParaRPr lang="en-US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-76200"/>
            <a:ext cx="89154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latin typeface="Arial Rounded MT Bold" pitchFamily="34" charset="0"/>
              </a:rPr>
              <a:t> become: yes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vars_prompt: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name: pkg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prompt: enter package name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private: no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tasks: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name: install httpd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yum: name={{pkg}} state=installed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name: creates index.html file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copy: src=index.html dest=/var/www/html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name: restart httpd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service: name={{pkg}} state=started</a:t>
            </a:r>
          </a:p>
          <a:p>
            <a:pPr algn="just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d)Command mode: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- hosts: "{{hosts}}"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remote_user: root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become: yes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vars: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pkg: httpd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tasks: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name: install httpd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yum: name={{pkg}} state=installed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name: creates index.html file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copy: src=index.html dest=/var/www/html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name: restart httpd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service: name={{pkg}} state=started</a:t>
            </a:r>
            <a:endParaRPr lang="en-US" dirty="0">
              <a:latin typeface="Arial Rounded MT Bold" pitchFamily="34" charset="0"/>
            </a:endParaRPr>
          </a:p>
          <a:p>
            <a:pPr algn="just"/>
            <a:endParaRPr lang="en-US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1"/>
          <p:cNvSpPr>
            <a:spLocks noChangeArrowheads="1"/>
          </p:cNvSpPr>
          <p:nvPr/>
        </p:nvSpPr>
        <p:spPr bwMode="auto">
          <a:xfrm>
            <a:off x="0" y="0"/>
            <a:ext cx="9144000" cy="646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Command: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By using command mode we can call the hosts.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[] ansible-playbook playbookname -e "hosts=webserver"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3)Handlers: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Consists the ability to notify when something happens.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In ansible order of execution is sequential.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whenever change is happened, restart service. In this case we will use handlers with notify option.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Playbook: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- hosts: webserver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remote_user: root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become: yes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tasks: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- name: install httpd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  yum: name=httpd state=installed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- name: creates index.html file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  copy: src=index.html dest=/var/www/html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  notify: restart httpd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- name: restart httpd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  service: name=httpd state=started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handlers: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- name: restart httpd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  service: name=httpd state=restarted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1"/>
          <p:cNvSpPr>
            <a:spLocks noChangeArrowheads="1"/>
          </p:cNvSpPr>
          <p:nvPr/>
        </p:nvSpPr>
        <p:spPr bwMode="auto">
          <a:xfrm>
            <a:off x="0" y="0"/>
            <a:ext cx="89916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4)Ansible behaviour(ignore_errors):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Default behavior of ansible is sequential. If one task fails rest of the tasks won't execute.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To overcome this we have to use ignore errors.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If one task fails, we can make it other tasks to be executed.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Playbook: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- hosts: web server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remote user: root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become: yes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tasks: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- name: install httpd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  yum: name=httpd state=installed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- name: creates index.htmll file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  copy: src=index.html dest=/var/www/html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  ignore_errors: yes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- name: restart httpd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  service: name=httpd state=started</a:t>
            </a:r>
          </a:p>
          <a:p>
            <a:pPr algn="just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5)Ansible Forks: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Ansible playbook can run in 5 target machines at a time. This is the default behaviour of ansible. If you want to run play book in 100 machines at a time you can achieve it by using the following.</a:t>
            </a:r>
            <a:endParaRPr lang="en-US" dirty="0">
              <a:latin typeface="Arial Rounded MT Bold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1"/>
          <p:cNvSpPr>
            <a:spLocks noChangeArrowheads="1"/>
          </p:cNvSpPr>
          <p:nvPr/>
        </p:nvSpPr>
        <p:spPr bwMode="auto">
          <a:xfrm>
            <a:off x="0" y="0"/>
            <a:ext cx="9144000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a)Adhoc level: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[] ansible playbook webserver.yml  --forks=10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                                 (or)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b)Global level: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[] vi /etc/ansible/ansible.cfg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forks=10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6)Ansible setup module: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Setup module will collect all the information about node like network information, platform information etc.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[] anible targetmachineip -m setup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7)Ansible Template: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Template in Ansible is a file which contains all your configuration parameters but dynamic values.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 uses jinja2 template to enable dynamic expression and access to variables.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Template will substitute the value.</a:t>
            </a:r>
          </a:p>
          <a:p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Playbook: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r>
              <a:rPr lang="en-IN" dirty="0">
                <a:latin typeface="Arial Rounded MT Bold" pitchFamily="34" charset="0"/>
              </a:rPr>
              <a:t>a)[] vi template.yml</a:t>
            </a:r>
            <a:endParaRPr lang="en-US" dirty="0">
              <a:latin typeface="Arial Rounded MT Bold" pitchFamily="34" charset="0"/>
            </a:endParaRPr>
          </a:p>
          <a:p>
            <a:r>
              <a:rPr lang="en-IN" dirty="0">
                <a:latin typeface="Arial Rounded MT Bold" pitchFamily="34" charset="0"/>
              </a:rPr>
              <a:t>- hosts: webserver</a:t>
            </a:r>
            <a:endParaRPr lang="en-US" dirty="0">
              <a:latin typeface="Arial Rounded MT Bold" pitchFamily="34" charset="0"/>
            </a:endParaRPr>
          </a:p>
          <a:p>
            <a:r>
              <a:rPr lang="en-IN" dirty="0">
                <a:latin typeface="Arial Rounded MT Bold" pitchFamily="34" charset="0"/>
              </a:rPr>
              <a:t>  remote_user: root</a:t>
            </a:r>
            <a:endParaRPr lang="en-US" dirty="0">
              <a:latin typeface="Arial Rounded MT Bold" pitchFamily="34" charset="0"/>
            </a:endParaRPr>
          </a:p>
          <a:p>
            <a:r>
              <a:rPr lang="en-IN" dirty="0">
                <a:latin typeface="Arial Rounded MT Bold" pitchFamily="34" charset="0"/>
              </a:rPr>
              <a:t>  become: yes</a:t>
            </a:r>
            <a:endParaRPr lang="en-US" dirty="0">
              <a:latin typeface="Arial Rounded MT Bold" pitchFamily="34" charset="0"/>
            </a:endParaRPr>
          </a:p>
          <a:p>
            <a:r>
              <a:rPr lang="en-IN" dirty="0">
                <a:latin typeface="Arial Rounded MT Bold" pitchFamily="34" charset="0"/>
              </a:rPr>
              <a:t>  tasks:</a:t>
            </a:r>
            <a:endParaRPr lang="en-US" dirty="0">
              <a:latin typeface="Arial Rounded MT Bold" pitchFamily="34" charset="0"/>
            </a:endParaRPr>
          </a:p>
          <a:p>
            <a:r>
              <a:rPr lang="en-IN" dirty="0">
                <a:latin typeface="Arial Rounded MT Bold" pitchFamily="34" charset="0"/>
              </a:rPr>
              <a:t>   - name: create xyz file</a:t>
            </a:r>
            <a:endParaRPr lang="en-US" dirty="0">
              <a:latin typeface="Arial Rounded MT Bold" pitchFamily="34" charset="0"/>
            </a:endParaRPr>
          </a:p>
          <a:p>
            <a:r>
              <a:rPr lang="en-IN" dirty="0">
                <a:latin typeface="Arial Rounded MT Bold" pitchFamily="34" charset="0"/>
              </a:rPr>
              <a:t>     template: src=xyz.j2 dest=/root/xyz</a:t>
            </a:r>
            <a:endParaRPr lang="en-US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Arial Rounded MT Bold" pitchFamily="34" charset="0"/>
              </a:rPr>
              <a:t>b)[] vi xyz.j2</a:t>
            </a:r>
            <a:endParaRPr lang="en-US" dirty="0">
              <a:latin typeface="Arial Rounded MT Bold" pitchFamily="34" charset="0"/>
            </a:endParaRPr>
          </a:p>
          <a:p>
            <a:r>
              <a:rPr lang="en-IN" dirty="0">
                <a:latin typeface="Arial Rounded MT Bold" pitchFamily="34" charset="0"/>
              </a:rPr>
              <a:t>system name is {{ansible_nodename}}</a:t>
            </a:r>
          </a:p>
          <a:p>
            <a:endParaRPr lang="en-US" dirty="0">
              <a:latin typeface="Arial Rounded MT Bold" pitchFamily="34" charset="0"/>
            </a:endParaRPr>
          </a:p>
          <a:p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8)Ansible Loops: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Loops are used to perform iterative task.</a:t>
            </a:r>
            <a:endParaRPr lang="en-US" dirty="0">
              <a:latin typeface="Arial Rounded MT Bold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Often you want to do many things in one task, such as create a lot of users, install a lot of packages or repeat a polling tep until a certain result is reached.</a:t>
            </a:r>
          </a:p>
          <a:p>
            <a:endParaRPr lang="en-US" dirty="0">
              <a:latin typeface="Arial Rounded MT Bold" pitchFamily="34" charset="0"/>
            </a:endParaRPr>
          </a:p>
          <a:p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Playbook: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r>
              <a:rPr lang="en-IN" dirty="0">
                <a:latin typeface="Arial Rounded MT Bold" pitchFamily="34" charset="0"/>
              </a:rPr>
              <a:t>- hosts: webserver</a:t>
            </a:r>
            <a:endParaRPr lang="en-US" dirty="0">
              <a:latin typeface="Arial Rounded MT Bold" pitchFamily="34" charset="0"/>
            </a:endParaRPr>
          </a:p>
          <a:p>
            <a:r>
              <a:rPr lang="en-IN" dirty="0">
                <a:latin typeface="Arial Rounded MT Bold" pitchFamily="34" charset="0"/>
              </a:rPr>
              <a:t>  remote_user: root</a:t>
            </a:r>
            <a:endParaRPr lang="en-US" dirty="0">
              <a:latin typeface="Arial Rounded MT Bold" pitchFamily="34" charset="0"/>
            </a:endParaRPr>
          </a:p>
          <a:p>
            <a:r>
              <a:rPr lang="en-IN" dirty="0">
                <a:latin typeface="Arial Rounded MT Bold" pitchFamily="34" charset="0"/>
              </a:rPr>
              <a:t>  become: yes</a:t>
            </a:r>
            <a:endParaRPr lang="en-US" dirty="0">
              <a:latin typeface="Arial Rounded MT Bold" pitchFamily="34" charset="0"/>
            </a:endParaRPr>
          </a:p>
          <a:p>
            <a:r>
              <a:rPr lang="en-IN" dirty="0">
                <a:latin typeface="Arial Rounded MT Bold" pitchFamily="34" charset="0"/>
              </a:rPr>
              <a:t>  tasks:</a:t>
            </a:r>
            <a:endParaRPr lang="en-US" dirty="0">
              <a:latin typeface="Arial Rounded MT Bold" pitchFamily="34" charset="0"/>
            </a:endParaRPr>
          </a:p>
          <a:p>
            <a:r>
              <a:rPr lang="en-IN" dirty="0">
                <a:latin typeface="Arial Rounded MT Bold" pitchFamily="34" charset="0"/>
              </a:rPr>
              <a:t>   - name: installing multiple packages</a:t>
            </a:r>
            <a:endParaRPr lang="en-US" dirty="0">
              <a:latin typeface="Arial Rounded MT Bold" pitchFamily="34" charset="0"/>
            </a:endParaRPr>
          </a:p>
          <a:p>
            <a:r>
              <a:rPr lang="en-IN" dirty="0">
                <a:latin typeface="Arial Rounded MT Bold" pitchFamily="34" charset="0"/>
              </a:rPr>
              <a:t>     yum: name={{item}} state=installed</a:t>
            </a:r>
            <a:endParaRPr lang="en-US" dirty="0">
              <a:latin typeface="Arial Rounded MT Bold" pitchFamily="34" charset="0"/>
            </a:endParaRPr>
          </a:p>
          <a:p>
            <a:r>
              <a:rPr lang="en-IN" dirty="0">
                <a:latin typeface="Arial Rounded MT Bold" pitchFamily="34" charset="0"/>
              </a:rPr>
              <a:t>     with_items:</a:t>
            </a:r>
            <a:endParaRPr lang="en-US" dirty="0">
              <a:latin typeface="Arial Rounded MT Bold" pitchFamily="34" charset="0"/>
            </a:endParaRPr>
          </a:p>
          <a:p>
            <a:r>
              <a:rPr lang="en-IN" dirty="0">
                <a:latin typeface="Arial Rounded MT Bold" pitchFamily="34" charset="0"/>
              </a:rPr>
              <a:t>        - httpd</a:t>
            </a:r>
            <a:endParaRPr lang="en-US" dirty="0">
              <a:latin typeface="Arial Rounded MT Bold" pitchFamily="34" charset="0"/>
            </a:endParaRPr>
          </a:p>
          <a:p>
            <a:r>
              <a:rPr lang="en-IN" dirty="0">
                <a:latin typeface="Arial Rounded MT Bold" pitchFamily="34" charset="0"/>
              </a:rPr>
              <a:t>        - curl</a:t>
            </a:r>
            <a:endParaRPr lang="en-US" dirty="0">
              <a:latin typeface="Arial Rounded MT Bold" pitchFamily="34" charset="0"/>
            </a:endParaRPr>
          </a:p>
          <a:p>
            <a:r>
              <a:rPr lang="en-IN" dirty="0">
                <a:latin typeface="Arial Rounded MT Bold" pitchFamily="34" charset="0"/>
              </a:rPr>
              <a:t>        - wget</a:t>
            </a:r>
          </a:p>
          <a:p>
            <a:endParaRPr lang="en-US" dirty="0">
              <a:latin typeface="Arial Rounded MT Bold" pitchFamily="34" charset="0"/>
            </a:endParaRPr>
          </a:p>
          <a:p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9)Ansible Security: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Ansible allows keeping sensitive data such as password or keys in encrypted files, rather than as plaintext in your playbook.</a:t>
            </a:r>
            <a:endParaRPr lang="en-US" dirty="0">
              <a:latin typeface="Arial Rounded MT Bold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76200"/>
            <a:ext cx="91440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Commands: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lvl="1" algn="just"/>
            <a:r>
              <a:rPr lang="en-IN" dirty="0">
                <a:latin typeface="Arial Rounded MT Bold" pitchFamily="34" charset="0"/>
              </a:rPr>
              <a:t>[ ]ansible-vault encrypt vault.yml</a:t>
            </a:r>
            <a:endParaRPr lang="en-US" dirty="0">
              <a:latin typeface="Arial Rounded MT Bold" pitchFamily="34" charset="0"/>
            </a:endParaRPr>
          </a:p>
          <a:p>
            <a:pPr lvl="1" algn="just"/>
            <a:r>
              <a:rPr lang="en-IN" dirty="0">
                <a:latin typeface="Arial Rounded MT Bold" pitchFamily="34" charset="0"/>
              </a:rPr>
              <a:t>[ ]ansible-playbook vault.yml --as-vault-pass</a:t>
            </a:r>
            <a:endParaRPr lang="en-US" dirty="0">
              <a:latin typeface="Arial Rounded MT Bold" pitchFamily="34" charset="0"/>
            </a:endParaRPr>
          </a:p>
          <a:p>
            <a:pPr lvl="1" algn="just"/>
            <a:r>
              <a:rPr lang="en-IN" dirty="0">
                <a:latin typeface="Arial Rounded MT Bold" pitchFamily="34" charset="0"/>
              </a:rPr>
              <a:t>[ ]ansible-vault edit vault.yml</a:t>
            </a:r>
            <a:endParaRPr lang="en-US" dirty="0">
              <a:latin typeface="Arial Rounded MT Bold" pitchFamily="34" charset="0"/>
            </a:endParaRPr>
          </a:p>
          <a:p>
            <a:pPr lvl="1" algn="just"/>
            <a:r>
              <a:rPr lang="en-IN" dirty="0">
                <a:latin typeface="Arial Rounded MT Bold" pitchFamily="34" charset="0"/>
              </a:rPr>
              <a:t>[ ]ansible-vault rekey vault.yml</a:t>
            </a:r>
            <a:endParaRPr lang="en-US" dirty="0">
              <a:latin typeface="Arial Rounded MT Bold" pitchFamily="34" charset="0"/>
            </a:endParaRPr>
          </a:p>
          <a:p>
            <a:pPr lvl="1" algn="just"/>
            <a:r>
              <a:rPr lang="en-IN" dirty="0">
                <a:latin typeface="Arial Rounded MT Bold" pitchFamily="34" charset="0"/>
              </a:rPr>
              <a:t>[ ]ansible-vault decrypt vault.yml</a:t>
            </a:r>
          </a:p>
          <a:p>
            <a:pPr algn="just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Playbook: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- hosts: webserver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remote_user: root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become: yes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vars: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password: ansible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tasks: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name: install httpd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yum: name=httpd state=installed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name: creates index.html file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copy: src=index.html dest=/var/www/html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name: restart httpd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service: name=httpd state=started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10)Ansible Registry: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Ansible registers are used when you want to capture the output of a task to a variable. </a:t>
            </a:r>
            <a:endParaRPr lang="en-US" dirty="0"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You can then use the value of these registers for different scenarios like a conditional statement, logging etc.</a:t>
            </a:r>
            <a:endParaRPr lang="en-US" dirty="0"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The variables will contain the value returned by the task.</a:t>
            </a:r>
            <a:endParaRPr lang="en-US" dirty="0">
              <a:latin typeface="Arial Rounded MT Bold" pitchFamily="34" charset="0"/>
            </a:endParaRPr>
          </a:p>
          <a:p>
            <a:pPr algn="just"/>
            <a:endParaRPr lang="en-US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1"/>
          <p:cNvSpPr>
            <a:spLocks noChangeArrowheads="1"/>
          </p:cNvSpPr>
          <p:nvPr/>
        </p:nvSpPr>
        <p:spPr bwMode="auto">
          <a:xfrm>
            <a:off x="0" y="152400"/>
            <a:ext cx="8991600" cy="646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Playbook: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- hosts: webserver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remote_user: root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become: yes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tasks: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- name: install httpd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  yum: name=httpd state=installed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- name: creates index.html file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  copy: src=index.html dest=/var/www/html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- name: restart httpd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  service: name=httpd state=started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  register: output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- debug: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    msg: "{{output}}“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11)Ansible tags: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Tags are used to control of executing the tasks in playbook.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Tags help Ansible tasks to be selected from a play-book. If you need to play(execute) only certain specific tasks you can specify the tags needed while executing the ansible-playbook command.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Tags can also be used to exclude certain tasks in a play!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If you want to run certain task from play-book then use tags.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By using tag we can skip the particular task also.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/>
          <p:cNvSpPr>
            <a:spLocks noChangeArrowheads="1"/>
          </p:cNvSpPr>
          <p:nvPr/>
        </p:nvSpPr>
        <p:spPr bwMode="auto">
          <a:xfrm>
            <a:off x="0" y="0"/>
            <a:ext cx="9144000" cy="729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Playbook: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- hosts: webserver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remote_user: root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become: yes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tasks: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- name: install httpd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  yum: name=httpd state=installed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  tags: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   - install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- name: creates index.html file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  copy: src=index.html dest=/var/www/html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  tags: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   - configure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- name: restart httpd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  service: name=httpd state=started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  tags: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   - service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Method1: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[ ]ansible-playbook tags.yml --tag  "install,configure"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[ ]ansible-playbook tags.yml --skip-tags "install,configure“</a:t>
            </a:r>
          </a:p>
          <a:p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Method2: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r>
              <a:rPr lang="en-IN" dirty="0">
                <a:latin typeface="Arial Rounded MT Bold" pitchFamily="34" charset="0"/>
              </a:rPr>
              <a:t>	[ ]ansible-playbook webserver.yml --start-at-task="create index.html file"</a:t>
            </a:r>
            <a:endParaRPr lang="en-US" dirty="0">
              <a:latin typeface="Arial Rounded MT Bold" pitchFamily="34" charset="0"/>
            </a:endParaRPr>
          </a:p>
          <a:p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Method3: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r>
              <a:rPr lang="en-IN" dirty="0">
                <a:latin typeface="Arial Rounded MT Bold" pitchFamily="34" charset="0"/>
              </a:rPr>
              <a:t>	[ ]ansible-playbook webserver.yml --step</a:t>
            </a:r>
            <a:endParaRPr lang="en-US" dirty="0">
              <a:latin typeface="Arial Rounded MT Bold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12)Ansible Include: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Includes a file with a list of plays or tasks to be executed in the current playbook.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Playbook: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- hosts: webserver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remote_user: root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become: yes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tasks: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include: install.yml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include: config.yml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include: service.yml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13)Ansible when statement: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Sometimes you will want to skip a particular step on a particular host due to operating system is a particular version etc. This can be achieved by </a:t>
            </a:r>
            <a:r>
              <a:rPr lang="en-IN" dirty="0" err="1">
                <a:latin typeface="Arial Rounded MT Bold" pitchFamily="34" charset="0"/>
              </a:rPr>
              <a:t>usinng</a:t>
            </a:r>
            <a:r>
              <a:rPr lang="en-IN" dirty="0">
                <a:latin typeface="Arial Rounded MT Bold" pitchFamily="34" charset="0"/>
              </a:rPr>
              <a:t> ansible when clause.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Playbook: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- hosts: webserver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remote_user: root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become: yes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</a:t>
            </a:r>
            <a:endParaRPr lang="en-US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1"/>
          <p:cNvSpPr>
            <a:spLocks noChangeArrowheads="1"/>
          </p:cNvSpPr>
          <p:nvPr/>
        </p:nvSpPr>
        <p:spPr bwMode="auto">
          <a:xfrm>
            <a:off x="0" y="457200"/>
            <a:ext cx="914400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Configuration Management: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It is an automation platform that configures and manages infra.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Configuration management tool turns infra into code.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So your code would be testable, reputable and version able.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Infra Refers To The Composite Of: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Hardware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Software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Network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People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Process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After Configuration Management: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Increase uptime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Improve performance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Prevent errors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Reduce cost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Configuration Management Tools: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Chef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Puppet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Tasks: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name: install httpd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yum: name=httpd state=installed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when: ansible_os_family== "Redhat"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name: install apache2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apt: name=apache2 state=installed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when: ansible_os_family== "Debian"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name: creates index.html file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copy: src=index.html dest=/var/www/html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name: restart httpd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service: name=httpd state=started</a:t>
            </a:r>
          </a:p>
          <a:p>
            <a:pPr algn="just"/>
            <a:endParaRPr lang="en-IN" dirty="0">
              <a:latin typeface="Arial Rounded MT Bold" pitchFamily="34" charset="0"/>
            </a:endParaRPr>
          </a:p>
          <a:p>
            <a:pPr algn="just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14)Ansible Roles: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Role is nothing but a structure . It contains collection of variables, files, tasks, templates and modules.</a:t>
            </a:r>
            <a:endParaRPr lang="en-US" dirty="0"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Role is nothing but breaking a playbook into multiple files.</a:t>
            </a:r>
            <a:endParaRPr lang="en-US" dirty="0"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Roles are useful for writing complex playbooks and makes them easier to reuse.</a:t>
            </a:r>
            <a:endParaRPr lang="en-US" dirty="0"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Roles are not playbooks.</a:t>
            </a:r>
            <a:endParaRPr lang="en-US" dirty="0"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There is no way to directly execute role.</a:t>
            </a:r>
            <a:endParaRPr lang="en-US" dirty="0"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With ansible two techniques for reusing a set of configuration management tasks that is include and roles.</a:t>
            </a:r>
            <a:endParaRPr lang="en-US" dirty="0"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Use   ansible-galaxy init &lt;rolename&gt;. It will create role in our present working directory. </a:t>
            </a:r>
            <a:endParaRPr lang="en-US" dirty="0">
              <a:latin typeface="Arial Rounded MT Bold" pitchFamily="34" charset="0"/>
            </a:endParaRPr>
          </a:p>
          <a:p>
            <a:pPr algn="just"/>
            <a:endParaRPr lang="en-US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76200"/>
            <a:ext cx="91440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Roles Directory Structure: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Arial Rounded MT Bold" pitchFamily="34" charset="0"/>
              </a:rPr>
              <a:t>Tasks</a:t>
            </a:r>
            <a:endParaRPr lang="en-US" dirty="0">
              <a:latin typeface="Arial Rounded MT Bold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Arial Rounded MT Bold" pitchFamily="34" charset="0"/>
              </a:rPr>
              <a:t>Handlers</a:t>
            </a:r>
            <a:endParaRPr lang="en-US" dirty="0">
              <a:latin typeface="Arial Rounded MT Bold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Arial Rounded MT Bold" pitchFamily="34" charset="0"/>
              </a:rPr>
              <a:t>Defaults</a:t>
            </a:r>
            <a:endParaRPr lang="en-US" dirty="0">
              <a:latin typeface="Arial Rounded MT Bold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Arial Rounded MT Bold" pitchFamily="34" charset="0"/>
              </a:rPr>
              <a:t>Vars</a:t>
            </a:r>
            <a:endParaRPr lang="en-US" dirty="0">
              <a:latin typeface="Arial Rounded MT Bold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Arial Rounded MT Bold" pitchFamily="34" charset="0"/>
              </a:rPr>
              <a:t>Files</a:t>
            </a:r>
            <a:endParaRPr lang="en-US" dirty="0">
              <a:latin typeface="Arial Rounded MT Bold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Arial Rounded MT Bold" pitchFamily="34" charset="0"/>
              </a:rPr>
              <a:t>Templates</a:t>
            </a:r>
            <a:endParaRPr lang="en-US" dirty="0">
              <a:latin typeface="Arial Rounded MT Bold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Arial Rounded MT Bold" pitchFamily="34" charset="0"/>
              </a:rPr>
              <a:t>Meta</a:t>
            </a:r>
          </a:p>
          <a:p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Uses Of Roles: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Arial Rounded MT Bold" pitchFamily="34" charset="0"/>
              </a:rPr>
              <a:t>Reuse</a:t>
            </a:r>
            <a:endParaRPr lang="en-US" dirty="0">
              <a:latin typeface="Arial Rounded MT Bold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Arial Rounded MT Bold" pitchFamily="34" charset="0"/>
              </a:rPr>
              <a:t>Easy to maintain</a:t>
            </a:r>
            <a:endParaRPr lang="en-US" dirty="0">
              <a:latin typeface="Arial Rounded MT Bold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Tasks: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Contains main list of tasks</a:t>
            </a:r>
            <a:endParaRPr lang="en-US" dirty="0">
              <a:latin typeface="Arial Rounded MT Bold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Handlers: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Handlers are just like regular tasks in Ansible playbook but are only works if the task contains notify option and also indicates that is changed something.</a:t>
            </a:r>
            <a:endParaRPr lang="en-US" dirty="0">
              <a:latin typeface="Arial Rounded MT Bold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For example, if config file is changed, we have to restart the service. That time we will use handlers.</a:t>
            </a:r>
            <a:endParaRPr lang="en-US" dirty="0">
              <a:latin typeface="Arial Rounded MT Bold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For handlers, service restart are the most common usage.</a:t>
            </a:r>
            <a:endParaRPr lang="en-US" dirty="0">
              <a:latin typeface="Arial Rounded MT Bold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Defaults: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It is allow you to set default variables for the dependent roles.</a:t>
            </a:r>
            <a:endParaRPr lang="en-US" dirty="0">
              <a:latin typeface="Arial Rounded MT Bold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Role dependencies automatically pull in there roles.</a:t>
            </a:r>
            <a:endParaRPr lang="en-US" dirty="0">
              <a:latin typeface="Arial Rounded MT Bold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Vars: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Variables for the roles.</a:t>
            </a:r>
            <a:endParaRPr lang="en-US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/>
          <p:cNvSpPr>
            <a:spLocks noChangeArrowheads="1"/>
          </p:cNvSpPr>
          <p:nvPr/>
        </p:nvSpPr>
        <p:spPr bwMode="auto">
          <a:xfrm>
            <a:off x="0" y="0"/>
            <a:ext cx="9144000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6.   Templates: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Contains the templates which can be deployed via this role.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7.    Meta: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Define some meta data for this role.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Role for Webserver: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Playbook: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- hosts: webserver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remote_user: root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become: yes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roles: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- webserver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Commands: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[ ]cd /etc/ansible/roles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[ ]ansible-galaxy init rolename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It will generate directory structure.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a)[ ]cd rolename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[ ]cd tasks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[ ]vi main.ym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# tasks file for webserver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- name: install httpd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yum: name=httpd state=present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- name: creates index.html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/>
          <p:cNvSpPr>
            <a:spLocks noChangeArrowheads="1"/>
          </p:cNvSpPr>
          <p:nvPr/>
        </p:nvSpPr>
        <p:spPr bwMode="auto">
          <a:xfrm>
            <a:off x="0" y="0"/>
            <a:ext cx="91440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copy: src=index.html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dest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=/var/www/html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notify: restart httpd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b)[]cd handlers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[]vi main.yml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# handlers file for webserver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- name: restart service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service: name=httpd state=restarted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c)[]cd files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[]vi index.ml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15)Ansible Tower: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It is web based solution that makes ansible very easy to use for all kinds of IT teams.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Inventory can be managed graphically.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It supports for auto scaling.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By using tower we can mange playbook, inventory without using CLI.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 result for ansible tower images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9100"/>
            <a:ext cx="8915400" cy="270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Image result for ansible tower images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819400"/>
            <a:ext cx="8915400" cy="2318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233" name="Rectangle 1"/>
          <p:cNvSpPr>
            <a:spLocks noChangeArrowheads="1"/>
          </p:cNvSpPr>
          <p:nvPr/>
        </p:nvSpPr>
        <p:spPr bwMode="auto">
          <a:xfrm>
            <a:off x="228600" y="5562600"/>
            <a:ext cx="842512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16)Ansible Galaxy: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 galaxy refers to the galaxy website  where users can share roles.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It is free site for finding, downloading and sharing roles.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173295"/>
            <a:ext cx="91440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Why Ansible: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 Is An Automation Engine That Automates Software Provisioning, Configuration Management And Application Deployment.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Manages Infra Whether It Is On Premises Or In The Cloud.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It Turns Your Infra As Code.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You Only Need To Tell The Desired Configuration Should Be, Not How To Achieve It.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Through Automation Get Desired State Of Server.</a:t>
            </a:r>
          </a:p>
          <a:p>
            <a:pPr algn="just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Important Points: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Agentless</a:t>
            </a:r>
            <a:endParaRPr lang="en-US" dirty="0">
              <a:latin typeface="Arial Rounded MT Bold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Push Based</a:t>
            </a:r>
            <a:endParaRPr lang="en-US" dirty="0">
              <a:latin typeface="Arial Rounded MT Bold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Idem Potency </a:t>
            </a:r>
            <a:endParaRPr lang="en-US" dirty="0">
              <a:latin typeface="Arial Rounded MT Bold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Open Source</a:t>
            </a:r>
            <a:endParaRPr lang="en-US" dirty="0">
              <a:latin typeface="Arial Rounded MT Bold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Enterprise (Tower)</a:t>
            </a:r>
            <a:endParaRPr lang="en-US" dirty="0">
              <a:latin typeface="Arial Rounded MT Bold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Provisioning </a:t>
            </a:r>
            <a:endParaRPr lang="en-US" dirty="0">
              <a:latin typeface="Arial Rounded MT Bold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Orchestration</a:t>
            </a:r>
            <a:endParaRPr lang="en-US" dirty="0">
              <a:latin typeface="Arial Rounded MT Bold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Python Based</a:t>
            </a:r>
            <a:endParaRPr lang="en-US" dirty="0">
              <a:latin typeface="Arial Rounded MT Bold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Adhoc And Playbook</a:t>
            </a:r>
            <a:endParaRPr lang="en-US" dirty="0">
              <a:latin typeface="Arial Rounded MT Bold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Repository(galaxy)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Ansible Advantages: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Agent Less</a:t>
            </a:r>
            <a:endParaRPr lang="en-US" dirty="0">
              <a:latin typeface="Arial Rounded MT Bold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Relies On SSH</a:t>
            </a:r>
            <a:endParaRPr lang="en-US" dirty="0">
              <a:latin typeface="Arial Rounded MT Bold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Uses  Python</a:t>
            </a:r>
            <a:endParaRPr lang="en-US" dirty="0">
              <a:latin typeface="Arial Rounded MT Bold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Push Mechanism</a:t>
            </a:r>
            <a:endParaRPr lang="en-US" dirty="0">
              <a:latin typeface="Arial Rounded MT Bold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1"/>
          <p:cNvSpPr>
            <a:spLocks noChangeArrowheads="1"/>
          </p:cNvSpPr>
          <p:nvPr/>
        </p:nvSpPr>
        <p:spPr bwMode="auto">
          <a:xfrm>
            <a:off x="228600" y="228600"/>
            <a:ext cx="25574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 Architecture: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  <p:pic>
        <p:nvPicPr>
          <p:cNvPr id="3" name="Picture 2" descr="Image result for Ansible architectur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685800"/>
            <a:ext cx="8898890" cy="2731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Image result for Ansible architecture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429000"/>
            <a:ext cx="63817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0" y="6019800"/>
            <a:ext cx="7391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Node should be Linux family.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Inventory files consists of list of hosts or nodes.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1"/>
          <p:cNvSpPr>
            <a:spLocks noChangeArrowheads="1"/>
          </p:cNvSpPr>
          <p:nvPr/>
        </p:nvSpPr>
        <p:spPr bwMode="auto">
          <a:xfrm>
            <a:off x="152400" y="0"/>
            <a:ext cx="9144000" cy="701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 Server or manager or Controller: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Where you are writing the code.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 Node: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Where you are applying the code.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Playbook: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 playbooks are a way to send commands to remote computers.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Playbooks consist of one or more plays, or groups of tasks.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Each playbook is composed of one or more plays in a list.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Task is nothing but a call to run an ansible module.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Playbooks are divided into 3 sections.</a:t>
            </a:r>
          </a:p>
          <a:p>
            <a:pPr lvl="2" algn="just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a)Target section: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lvl="2" algn="just"/>
            <a:r>
              <a:rPr lang="en-IN" dirty="0">
                <a:latin typeface="Arial Rounded MT Bold" pitchFamily="34" charset="0"/>
              </a:rPr>
              <a:t>        Defines hosts against which playbooks takes has to be executed.</a:t>
            </a:r>
            <a:endParaRPr lang="en-US" dirty="0">
              <a:latin typeface="Arial Rounded MT Bold" pitchFamily="34" charset="0"/>
            </a:endParaRPr>
          </a:p>
          <a:p>
            <a:pPr lvl="2" algn="just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b)Variable section: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lvl="2" algn="just"/>
            <a:r>
              <a:rPr lang="en-IN" dirty="0">
                <a:latin typeface="Arial Rounded MT Bold" pitchFamily="34" charset="0"/>
              </a:rPr>
              <a:t>       Defines variables.</a:t>
            </a:r>
            <a:endParaRPr lang="en-US" dirty="0">
              <a:latin typeface="Arial Rounded MT Bold" pitchFamily="34" charset="0"/>
            </a:endParaRPr>
          </a:p>
          <a:p>
            <a:pPr lvl="2" algn="just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c)Task section: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lvl="2" algn="just">
              <a:lnSpc>
                <a:spcPct val="150000"/>
              </a:lnSpc>
            </a:pPr>
            <a:r>
              <a:rPr lang="en-IN" dirty="0">
                <a:latin typeface="Arial Rounded MT Bold" pitchFamily="34" charset="0"/>
              </a:rPr>
              <a:t>        List of all modules that we need to run in an order.</a:t>
            </a:r>
          </a:p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Inventory: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Ansible recognizes system listed in Ansible inventory file, which location is /etc/ansible/hosts.</a:t>
            </a:r>
            <a:endParaRPr lang="en-US" dirty="0">
              <a:latin typeface="Arial Rounded MT Bold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In inventory file mention privateip.</a:t>
            </a:r>
            <a:endParaRPr lang="en-US" dirty="0">
              <a:latin typeface="Arial Rounded MT Bold" pitchFamily="34" charset="0"/>
            </a:endParaRPr>
          </a:p>
          <a:p>
            <a:pPr lvl="1" algn="just"/>
            <a:r>
              <a:rPr lang="en-IN" dirty="0">
                <a:latin typeface="Arial Rounded MT Bold" pitchFamily="34" charset="0"/>
              </a:rPr>
              <a:t>[groupname]</a:t>
            </a:r>
            <a:endParaRPr lang="en-US" dirty="0">
              <a:latin typeface="Arial Rounded MT Bold" pitchFamily="34" charset="0"/>
            </a:endParaRPr>
          </a:p>
          <a:p>
            <a:pPr lvl="1" algn="just"/>
            <a:r>
              <a:rPr lang="en-IN" dirty="0">
                <a:latin typeface="Arial Rounded MT Bold" pitchFamily="34" charset="0"/>
              </a:rPr>
              <a:t>machineip</a:t>
            </a:r>
            <a:endParaRPr lang="en-US" dirty="0">
              <a:latin typeface="Arial Rounded MT Bold" pitchFamily="34" charset="0"/>
            </a:endParaRPr>
          </a:p>
          <a:p>
            <a:pPr lvl="2" algn="just"/>
            <a:endParaRPr lang="en-US" dirty="0">
              <a:latin typeface="Arial Rounded MT Bold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1"/>
          <p:cNvSpPr>
            <a:spLocks noChangeArrowheads="1"/>
          </p:cNvSpPr>
          <p:nvPr/>
        </p:nvSpPr>
        <p:spPr bwMode="auto">
          <a:xfrm>
            <a:off x="0" y="0"/>
            <a:ext cx="9144000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YAML: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YAML files have begin with "---"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nd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ends with "..."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All members of a list are lines beginning at the same indentation level starting with a "-"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Installation of Ansible: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Step1: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Mention all the node ips's in /etc/hosts and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viseversa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Step2: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	a)Server: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3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Launch RHEL-7 only(need not  install ansible in nodes)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3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yum install wget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3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wget https://d1.fedoraproject.org/pub/epel/epel-release-latest7.nparch.rpm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3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rpm -ivh epel-release-latest7.noarch.rpm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3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sudo yum -y update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3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sudo yum install git python python-pip open-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ssl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ansible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3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ansible --version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	b)Inventory(Only in server)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3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Mention the node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ips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in inventory file i.e., /etc/ansible/hosts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	c)Test environment setup(For all nodes and server)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3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Sudo adduser ansible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3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dirty="0"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udo passwd ansible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3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Sudo visudo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3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ansible ALL=(ALL) NOPASSWD:ALL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5302"/>
            <a:ext cx="86106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d)To establish ssh connection: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To establish ssh connection among all nodes make the below changes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 permitRootLogin yes(uncomment line set to yes)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 passwordAuthentication yes(uncomment line set to "yes")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e)Generating ssh keys: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[ ] cd /etc/ansible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[ ] ssh-keygen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[ ] cd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[ ] cd .ssh/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[ ] cat id_rsa.pub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Go to target server and copy the pub key in authenticationkeys.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Check it is working or not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[ ] ssh targetserverip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 Rounded MT Bold" pitchFamily="34" charset="0"/>
              <a:ea typeface="Calibri" pitchFamily="34" charset="0"/>
              <a:cs typeface="Arial" pitchFamily="34" charset="0"/>
            </a:endParaRPr>
          </a:p>
          <a:p>
            <a:pPr algn="just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Adhoc Command in ansible: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Adhoc commands in ansible allow you to execute simple tasks at the command line against one or all your hosts.</a:t>
            </a:r>
            <a:endParaRPr lang="en-US" dirty="0"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Adhoc commands consists of two parameters. The host group defines on what machines to run the task against and the ansible module to run.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[] ansible -m ping all</a:t>
            </a:r>
            <a:endParaRPr lang="en-US" dirty="0"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Adhoc commands in Ansible also allow you to run commands in parallel.</a:t>
            </a:r>
            <a:endParaRPr lang="en-US" dirty="0"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Adhoc commands in Ansible is something that you might type, do something really quick but you don't want to save for later.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ea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-228599"/>
            <a:ext cx="8915400" cy="8125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endParaRPr lang="en-US" dirty="0"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If you don't want to use ssh-keygen, you can use --ask-pass(-k).</a:t>
            </a:r>
            <a:endParaRPr lang="en-US" dirty="0"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Adhoc commnads are commands which can be run individually to perform quick functions.</a:t>
            </a:r>
            <a:endParaRPr lang="en-US" dirty="0"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Theses adhoc commands are not used for configuration management and deployment.</a:t>
            </a:r>
            <a:endParaRPr lang="en-US" dirty="0"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Then why do we use adhoc commands?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 Some times we are required to perform some simple </a:t>
            </a:r>
            <a:r>
              <a:rPr lang="en-IN" dirty="0" err="1">
                <a:latin typeface="Arial Rounded MT Bold" pitchFamily="34" charset="0"/>
              </a:rPr>
              <a:t>tsks</a:t>
            </a:r>
            <a:r>
              <a:rPr lang="en-IN" dirty="0">
                <a:latin typeface="Arial Rounded MT Bold" pitchFamily="34" charset="0"/>
              </a:rPr>
              <a:t>. so we need not to write big playbooks in such cases we will go with adhoc commands.</a:t>
            </a:r>
          </a:p>
          <a:p>
            <a:pPr algn="just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Practical: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[ ] ansible serverip -k -m yum -a "name=httpd" state=installed"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[ ] ansible serverip -k -m copy -a "src=index.html dest=/var/www/html"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[ ] ansible serverip -k -m service -a "name=httpd state=started“</a:t>
            </a:r>
          </a:p>
          <a:p>
            <a:pPr algn="just"/>
            <a:endParaRPr lang="en-IN" sz="1050" dirty="0">
              <a:latin typeface="Arial Rounded MT Bold" pitchFamily="34" charset="0"/>
            </a:endParaRPr>
          </a:p>
          <a:p>
            <a:pPr algn="just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Ansible playbooks: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algn="just"/>
            <a:r>
              <a:rPr lang="en-IN" b="1" dirty="0">
                <a:latin typeface="Arial Rounded MT Bold" pitchFamily="34" charset="0"/>
              </a:rPr>
              <a:t>1)Writing Ansible first playbook: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- hosts: webserver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remote_user: root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become: yes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tasks: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name: install httpd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yum: name=httpd state=installed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name: creates index.html file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copy: src=index.html dest=/var/www/html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name: restart httpd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service: name=httpd state=started</a:t>
            </a:r>
            <a:endParaRPr lang="en-US" dirty="0">
              <a:latin typeface="Arial Rounded MT Bold" pitchFamily="34" charset="0"/>
            </a:endParaRPr>
          </a:p>
          <a:p>
            <a:pPr algn="just"/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b="1" dirty="0">
                <a:latin typeface="Arial Rounded MT Bold" pitchFamily="34" charset="0"/>
              </a:rPr>
              <a:t> </a:t>
            </a:r>
            <a:endParaRPr lang="en-US" dirty="0">
              <a:latin typeface="Arial Rounded MT Bold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ea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1"/>
          <p:cNvSpPr>
            <a:spLocks noChangeArrowheads="1"/>
          </p:cNvSpPr>
          <p:nvPr/>
        </p:nvSpPr>
        <p:spPr bwMode="auto">
          <a:xfrm>
            <a:off x="0" y="1"/>
            <a:ext cx="9677400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Executing Playbook: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 	a)Check the syntax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		[ ] ansible-playbook playbookname  --syntax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b)Dry run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		[ ] ansible-playbook playbookname  --check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	c)Executing playbook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		[ ] ansible-playbook playbookname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	d)Command to run in failure systems: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		[ ] ansible-playbook playbookname  --limit@webserver.retry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ea typeface="Calibri" pitchFamily="34" charset="0"/>
                <a:cs typeface="Times New Roman" pitchFamily="18" charset="0"/>
              </a:rPr>
              <a:t>This command used to rerun ansible playbook only in failed systems.</a:t>
            </a:r>
          </a:p>
          <a:p>
            <a:pPr algn="just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2)Ansible variable: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variables is nothing but a piece of memory.</a:t>
            </a:r>
            <a:endParaRPr lang="en-US" dirty="0">
              <a:latin typeface="Arial Rounded MT Bold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IN" dirty="0">
                <a:latin typeface="Arial Rounded MT Bold" pitchFamily="34" charset="0"/>
              </a:rPr>
              <a:t>4 ways to create variables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b="1" dirty="0">
                <a:latin typeface="Arial Rounded MT Bold" pitchFamily="34" charset="0"/>
              </a:rPr>
              <a:t>We can mention inside playbook: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hosts: webserver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remote_user: root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become: yes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vars: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pkg: httpd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tasks: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name: install httpd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yum: name={{pkg}} state=installed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- name: creates index.html file</a:t>
            </a:r>
            <a:endParaRPr lang="en-US" dirty="0">
              <a:latin typeface="Arial Rounded MT Bold" pitchFamily="34" charset="0"/>
            </a:endParaRPr>
          </a:p>
          <a:p>
            <a:pPr algn="just"/>
            <a:r>
              <a:rPr lang="en-IN" dirty="0">
                <a:latin typeface="Arial Rounded MT Bold" pitchFamily="34" charset="0"/>
              </a:rPr>
              <a:t>    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96</TotalTime>
  <Words>3203</Words>
  <Application>Microsoft Office PowerPoint</Application>
  <PresentationFormat>On-screen Show (4:3)</PresentationFormat>
  <Paragraphs>457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 Rounded MT Bold</vt:lpstr>
      <vt:lpstr>Calibri</vt:lpstr>
      <vt:lpstr>Franklin Gothic Book</vt:lpstr>
      <vt:lpstr>Franklin Gothic Medium</vt:lpstr>
      <vt:lpstr>Verdana</vt:lpstr>
      <vt:lpstr>Wingdings</vt:lpstr>
      <vt:lpstr>Wingdings 2</vt:lpstr>
      <vt:lpstr>Verve</vt:lpstr>
      <vt:lpstr>Ansible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</dc:title>
  <dc:creator>Office;Raghunath Kushawaha</dc:creator>
  <cp:lastModifiedBy>Raghunath Kushawaha</cp:lastModifiedBy>
  <cp:revision>62</cp:revision>
  <dcterms:created xsi:type="dcterms:W3CDTF">2019-11-02T09:10:40Z</dcterms:created>
  <dcterms:modified xsi:type="dcterms:W3CDTF">2023-04-07T12:39:06Z</dcterms:modified>
</cp:coreProperties>
</file>