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62" r:id="rId5"/>
    <p:sldId id="296" r:id="rId6"/>
    <p:sldId id="297" r:id="rId7"/>
    <p:sldId id="265" r:id="rId8"/>
    <p:sldId id="287" r:id="rId9"/>
    <p:sldId id="289" r:id="rId10"/>
    <p:sldId id="291" r:id="rId11"/>
    <p:sldId id="290" r:id="rId12"/>
    <p:sldId id="294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Light" panose="020B0403050000020004" pitchFamily="34" charset="0"/>
      <p:regular r:id="rId20"/>
      <p:bold r:id="rId21"/>
      <p:italic r:id="rId22"/>
      <p:boldItalic r:id="rId23"/>
    </p:embeddedFont>
    <p:embeddedFont>
      <p:font typeface="Fira Sans SemiBold" panose="020B06030500000200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5A34EC2A-6BB9-47D1-8F6E-1DCE6AF001E9}" v="26" dt="2020-08-06T07:36:14.04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4"/>
    <p:restoredTop sz="86463"/>
  </p:normalViewPr>
  <p:slideViewPr>
    <p:cSldViewPr snapToGrid="0">
      <p:cViewPr>
        <p:scale>
          <a:sx n="83" d="100"/>
          <a:sy n="83" d="100"/>
        </p:scale>
        <p:origin x="44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91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7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5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2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23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6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88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30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891212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Understanding Terraform HCL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Arguments &amp;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Resource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Provisioner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Terraform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Terraform work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Introduction to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Terraform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Terraform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How to call declared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Most commonly used variable types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endParaRPr sz="1200" dirty="0"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E2F0965-38F1-A654-3E89-F1F70FE2F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278" y="111882"/>
            <a:ext cx="1011491" cy="630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E266C4-0992-2946-65CA-4E46B1A16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278" y="111882"/>
            <a:ext cx="1011491" cy="6306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85875" y="961261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Terraform HCL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85875" y="1413862"/>
            <a:ext cx="6652916" cy="27991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Terraform codes should be written in HCL [HashiCorp Configuration Language]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Let’s try to understand the terraform syntax and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Terraform can only understand the files which are with </a:t>
            </a: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[tf] </a:t>
            </a:r>
            <a:r>
              <a:rPr lang="en-IN" sz="1600" dirty="0"/>
              <a:t>extension.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example: </a:t>
            </a:r>
            <a:r>
              <a:rPr lang="en-IN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main.tf</a:t>
            </a:r>
            <a:endParaRPr lang="en-I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2CD4A7C-7E18-0F15-C329-A0EF2D0E5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278" y="111882"/>
            <a:ext cx="1011491" cy="6306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Argument &amp; Blocks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Blocks : Blocks is a container for other contents.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block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	argument_1 = ”value”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argument_2 = ”value"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Arguments : An argument assigns a value to a particular name.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argument = “abc123”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identifier before [=] sign is argument name &amp; the expression after  [=] sign is argument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argument values can be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Number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List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Map</a:t>
            </a:r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43A1785-A459-F930-5725-C4560E19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278" y="111882"/>
            <a:ext cx="1011491" cy="6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Providers 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3122" y="834740"/>
            <a:ext cx="6554481" cy="40933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Providers are responsible for understanding and take care of API interactions and expose required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mentioned earlier TF supports many providers some samples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AWS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Azure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VMware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vsphere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BDEE571-DD76-F6AF-88C1-EC2D969C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278" y="111882"/>
            <a:ext cx="1011491" cy="6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6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107577" y="929181"/>
            <a:ext cx="8160444" cy="40808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After establishing the connection to providers what are we going to do? “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We are going to utilize there resources”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 modern cloud world, someone will have these resource ready and you can utilize it on demand.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“ Hence resources means infrastructure components”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”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resource_type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resource_name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{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4E494E-4D51-0CE5-B2E7-6F3D4FC99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278" y="111882"/>
            <a:ext cx="1011491" cy="6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Provisioner</a:t>
            </a:r>
            <a:endParaRPr dirty="0"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Using Provisioner you can do changes in instances.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Common uses cases are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Copying some files to remote servers.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Executing script on newly created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Inject bootstrapping to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Clean up some thing before machine is destroyed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FFE0F872-D9F0-4C40-8135-66CA2036A794}"/>
              </a:ext>
            </a:extLst>
          </p:cNvPr>
          <p:cNvGrpSpPr/>
          <p:nvPr/>
        </p:nvGrpSpPr>
        <p:grpSpPr>
          <a:xfrm>
            <a:off x="182553" y="17153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4D96B1F-AABB-485C-B5D3-8CAFDE01FCB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30C00FB7-83EC-4431-B532-4D8B147CC8EB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1F5FECDE-C1C5-47E9-9F2B-047C7AECE6B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E75D302-8706-7A5C-A021-CE35FC895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278" y="111882"/>
            <a:ext cx="1011491" cy="6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Shows values that are highlighted after terraform applies.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output is also maintained in terraform state file.</a:t>
            </a: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BF789F66-621E-4DD9-9198-D36F5E8665A1}"/>
              </a:ext>
            </a:extLst>
          </p:cNvPr>
          <p:cNvGrpSpPr/>
          <p:nvPr/>
        </p:nvGrpSpPr>
        <p:grpSpPr>
          <a:xfrm>
            <a:off x="205605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EBF2875-1EDB-4799-A397-4B580442061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8BDDA897-4444-4291-B236-7A855661C276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FF7126DF-0693-4D16-A5A9-D814499F8CE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2E16FFA-CD51-5BAE-D1F0-F2534ACB5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278" y="111882"/>
            <a:ext cx="1011491" cy="6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State</a:t>
            </a:r>
            <a:endParaRPr dirty="0"/>
          </a:p>
        </p:txBody>
      </p:sp>
      <p:sp>
        <p:nvSpPr>
          <p:cNvPr id="230" name="Google Shape;230;p24"/>
          <p:cNvSpPr txBox="1"/>
          <p:nvPr/>
        </p:nvSpPr>
        <p:spPr>
          <a:xfrm>
            <a:off x="115262" y="890761"/>
            <a:ext cx="8168126" cy="415765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stores status of your managed infrastructure &amp; con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figuration.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state is used by Terraform to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map real world resources to your configuration, keep track of meta data and to improve performance of large scale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is generally stored in a file locally named as “terraform.tfstate”  but it can be also stored elsewhere which can work better in team environment..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58F6EA10-D078-4085-9DA7-346ED00C273F}"/>
              </a:ext>
            </a:extLst>
          </p:cNvPr>
          <p:cNvGrpSpPr/>
          <p:nvPr/>
        </p:nvGrpSpPr>
        <p:grpSpPr>
          <a:xfrm>
            <a:off x="205606" y="126418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C7C1FF0C-A1F4-41CF-9D08-8A7BC7FB4184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FA70DB5E-3F31-44E2-81C9-2CE65A0D64E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03F009AC-9BFD-46F4-AB27-1D394726986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18379D-B565-5B42-0BD7-5516499F2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278" y="111882"/>
            <a:ext cx="1011491" cy="6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work flow</a:t>
            </a:r>
            <a:endParaRPr dirty="0"/>
          </a:p>
        </p:txBody>
      </p:sp>
      <p:sp>
        <p:nvSpPr>
          <p:cNvPr id="230" name="Google Shape;230;p24"/>
          <p:cNvSpPr txBox="1"/>
          <p:nvPr/>
        </p:nvSpPr>
        <p:spPr>
          <a:xfrm>
            <a:off x="263501" y="1693628"/>
            <a:ext cx="7451528" cy="1622298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Write  :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Author </a:t>
            </a: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your code of how your infrastructure shoul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 be.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Validate: check syntax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Plan   : Preview changes before apply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Apply : Provision your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8B9D2AD9-CB1E-4A65-9E8C-62D5EE93BEFD}"/>
              </a:ext>
            </a:extLst>
          </p:cNvPr>
          <p:cNvGrpSpPr/>
          <p:nvPr/>
        </p:nvGrpSpPr>
        <p:grpSpPr>
          <a:xfrm>
            <a:off x="167185" y="13845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6214BE1E-3A36-4AD2-BC8A-84CFE1A7205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05652FB3-476B-4841-B0F2-78C5EFFD952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E903DC4F-377F-4F9A-A8B1-9DC5B5A2AE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6630C59-977B-0068-5E87-3872CABB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278" y="111882"/>
            <a:ext cx="1011491" cy="6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469</Words>
  <Application>Microsoft Office PowerPoint</Application>
  <PresentationFormat>On-screen Show (16:9)</PresentationFormat>
  <Paragraphs>133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Fira Sans Light</vt:lpstr>
      <vt:lpstr>Calibri</vt:lpstr>
      <vt:lpstr>Fira Sans SemiBold</vt:lpstr>
      <vt:lpstr>Wingdings</vt:lpstr>
      <vt:lpstr>Leontes template</vt:lpstr>
      <vt:lpstr>What are we going to see in this session?</vt:lpstr>
      <vt:lpstr>Understanding Terraform HCL</vt:lpstr>
      <vt:lpstr>Argument &amp; Blocks</vt:lpstr>
      <vt:lpstr>Providers  </vt:lpstr>
      <vt:lpstr>Resources</vt:lpstr>
      <vt:lpstr>Provisioner</vt:lpstr>
      <vt:lpstr>Output</vt:lpstr>
      <vt:lpstr>Terraform State</vt:lpstr>
      <vt:lpstr>Terraform work flow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</dc:title>
  <dc:creator>Raghunath Kushawaha</dc:creator>
  <cp:lastModifiedBy>Raghunath Kushawaha</cp:lastModifiedBy>
  <cp:revision>19</cp:revision>
  <dcterms:modified xsi:type="dcterms:W3CDTF">2023-03-25T06:05:54Z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