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DCB"/>
          </a:solidFill>
        </a:fill>
      </a:tcStyle>
    </a:wholeTbl>
    <a:band2H>
      <a:tcTxStyle b="def" i="def"/>
      <a:tcStyle>
        <a:tcBdr/>
        <a:fill>
          <a:solidFill>
            <a:srgbClr val="EC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DE"/>
          </a:solidFill>
        </a:fill>
      </a:tcStyle>
    </a:wholeTbl>
    <a:band2H>
      <a:tcTxStyle b="def" i="def"/>
      <a:tcStyle>
        <a:tcBdr/>
        <a:fill>
          <a:solidFill>
            <a:srgbClr val="E8EB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4CD"/>
          </a:solidFill>
        </a:fill>
      </a:tcStyle>
    </a:wholeTbl>
    <a:band2H>
      <a:tcTxStyle b="def" i="def"/>
      <a:tcStyle>
        <a:tcBdr/>
        <a:fill>
          <a:solidFill>
            <a:srgbClr val="F9F2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29" name="Shape 229"/>
          <p:cNvSpPr/>
          <p:nvPr>
            <p:ph type="sldImg"/>
          </p:nvPr>
        </p:nvSpPr>
        <p:spPr>
          <a:xfrm>
            <a:off x="1143000" y="685800"/>
            <a:ext cx="4572000" cy="3429000"/>
          </a:xfrm>
          <a:prstGeom prst="rect">
            <a:avLst/>
          </a:prstGeom>
        </p:spPr>
        <p:txBody>
          <a:bodyPr/>
          <a:lstStyle/>
          <a:p>
            <a:pPr/>
          </a:p>
        </p:txBody>
      </p:sp>
      <p:sp>
        <p:nvSpPr>
          <p:cNvPr id="230" name="Shape 2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Garamond"/>
      </a:defRPr>
    </a:lvl1pPr>
    <a:lvl2pPr indent="228600" defTabSz="457200" latinLnBrk="0">
      <a:defRPr sz="1200">
        <a:latin typeface="+mj-lt"/>
        <a:ea typeface="+mj-ea"/>
        <a:cs typeface="+mj-cs"/>
        <a:sym typeface="Garamond"/>
      </a:defRPr>
    </a:lvl2pPr>
    <a:lvl3pPr indent="457200" defTabSz="457200" latinLnBrk="0">
      <a:defRPr sz="1200">
        <a:latin typeface="+mj-lt"/>
        <a:ea typeface="+mj-ea"/>
        <a:cs typeface="+mj-cs"/>
        <a:sym typeface="Garamond"/>
      </a:defRPr>
    </a:lvl3pPr>
    <a:lvl4pPr indent="685800" defTabSz="457200" latinLnBrk="0">
      <a:defRPr sz="1200">
        <a:latin typeface="+mj-lt"/>
        <a:ea typeface="+mj-ea"/>
        <a:cs typeface="+mj-cs"/>
        <a:sym typeface="Garamond"/>
      </a:defRPr>
    </a:lvl4pPr>
    <a:lvl5pPr indent="914400" defTabSz="457200" latinLnBrk="0">
      <a:defRPr sz="1200">
        <a:latin typeface="+mj-lt"/>
        <a:ea typeface="+mj-ea"/>
        <a:cs typeface="+mj-cs"/>
        <a:sym typeface="Garamond"/>
      </a:defRPr>
    </a:lvl5pPr>
    <a:lvl6pPr indent="1143000" defTabSz="457200" latinLnBrk="0">
      <a:defRPr sz="1200">
        <a:latin typeface="+mj-lt"/>
        <a:ea typeface="+mj-ea"/>
        <a:cs typeface="+mj-cs"/>
        <a:sym typeface="Garamond"/>
      </a:defRPr>
    </a:lvl6pPr>
    <a:lvl7pPr indent="1371600" defTabSz="457200" latinLnBrk="0">
      <a:defRPr sz="1200">
        <a:latin typeface="+mj-lt"/>
        <a:ea typeface="+mj-ea"/>
        <a:cs typeface="+mj-cs"/>
        <a:sym typeface="Garamond"/>
      </a:defRPr>
    </a:lvl7pPr>
    <a:lvl8pPr indent="1600200" defTabSz="457200" latinLnBrk="0">
      <a:defRPr sz="1200">
        <a:latin typeface="+mj-lt"/>
        <a:ea typeface="+mj-ea"/>
        <a:cs typeface="+mj-cs"/>
        <a:sym typeface="Garamond"/>
      </a:defRPr>
    </a:lvl8pPr>
    <a:lvl9pPr indent="1828800" defTabSz="457200" latinLnBrk="0">
      <a:defRPr sz="1200">
        <a:latin typeface="+mj-lt"/>
        <a:ea typeface="+mj-ea"/>
        <a:cs typeface="+mj-cs"/>
        <a:sym typeface="Garamond"/>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20" name="Group 6"/>
          <p:cNvGrpSpPr/>
          <p:nvPr/>
        </p:nvGrpSpPr>
        <p:grpSpPr>
          <a:xfrm>
            <a:off x="-16935" y="0"/>
            <a:ext cx="12231161" cy="6856215"/>
            <a:chOff x="0" y="0"/>
            <a:chExt cx="12231160" cy="6856214"/>
          </a:xfrm>
        </p:grpSpPr>
        <p:pic>
          <p:nvPicPr>
            <p:cNvPr id="16" name="Picture 15" descr="Picture 15"/>
            <p:cNvPicPr>
              <a:picLocks noChangeAspect="1"/>
            </p:cNvPicPr>
            <p:nvPr/>
          </p:nvPicPr>
          <p:blipFill>
            <a:blip r:embed="rId2">
              <a:extLst/>
            </a:blip>
            <a:stretch>
              <a:fillRect/>
            </a:stretch>
          </p:blipFill>
          <p:spPr>
            <a:xfrm>
              <a:off x="16933" y="0"/>
              <a:ext cx="12188826" cy="6856215"/>
            </a:xfrm>
            <a:prstGeom prst="rect">
              <a:avLst/>
            </a:prstGeom>
            <a:ln w="12700" cap="flat">
              <a:noFill/>
              <a:miter lim="400000"/>
            </a:ln>
            <a:effectLst/>
          </p:spPr>
        </p:pic>
        <p:sp>
          <p:nvSpPr>
            <p:cNvPr id="17" name="Rectangle 25"/>
            <p:cNvSpPr/>
            <p:nvPr/>
          </p:nvSpPr>
          <p:spPr>
            <a:xfrm>
              <a:off x="2345265" y="1540930"/>
              <a:ext cx="7543803" cy="3835403"/>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8" name="Picture 16" descr="Picture 16"/>
            <p:cNvPicPr>
              <a:picLocks noChangeAspect="1"/>
            </p:cNvPicPr>
            <p:nvPr/>
          </p:nvPicPr>
          <p:blipFill>
            <a:blip r:embed="rId3">
              <a:extLst/>
            </a:blip>
            <a:stretch>
              <a:fillRect/>
            </a:stretch>
          </p:blipFill>
          <p:spPr>
            <a:xfrm>
              <a:off x="-1" y="3147609"/>
              <a:ext cx="2478025" cy="612649"/>
            </a:xfrm>
            <a:prstGeom prst="rect">
              <a:avLst/>
            </a:prstGeom>
            <a:ln w="12700" cap="flat">
              <a:noFill/>
              <a:miter lim="400000"/>
            </a:ln>
            <a:effectLst/>
          </p:spPr>
        </p:pic>
        <p:pic>
          <p:nvPicPr>
            <p:cNvPr id="19" name="Picture 19" descr="Picture 19"/>
            <p:cNvPicPr>
              <a:picLocks noChangeAspect="1"/>
            </p:cNvPicPr>
            <p:nvPr/>
          </p:nvPicPr>
          <p:blipFill>
            <a:blip r:embed="rId3">
              <a:extLst/>
            </a:blip>
            <a:stretch>
              <a:fillRect/>
            </a:stretch>
          </p:blipFill>
          <p:spPr>
            <a:xfrm>
              <a:off x="9753135" y="3147609"/>
              <a:ext cx="2478025" cy="612649"/>
            </a:xfrm>
            <a:prstGeom prst="rect">
              <a:avLst/>
            </a:prstGeom>
            <a:ln w="12700" cap="flat">
              <a:noFill/>
              <a:miter lim="400000"/>
            </a:ln>
            <a:effectLst/>
          </p:spPr>
        </p:pic>
      </p:grpSp>
      <p:sp>
        <p:nvSpPr>
          <p:cNvPr id="21" name="Title Text"/>
          <p:cNvSpPr txBox="1"/>
          <p:nvPr>
            <p:ph type="title"/>
          </p:nvPr>
        </p:nvSpPr>
        <p:spPr>
          <a:xfrm>
            <a:off x="2692398" y="1871130"/>
            <a:ext cx="6815670" cy="1515534"/>
          </a:xfrm>
          <a:prstGeom prst="rect">
            <a:avLst/>
          </a:prstGeom>
        </p:spPr>
        <p:txBody>
          <a:bodyPr anchor="b"/>
          <a:lstStyle>
            <a:lvl1pPr>
              <a:defRPr sz="5400"/>
            </a:lvl1pPr>
          </a:lstStyle>
          <a:p>
            <a:pPr/>
            <a:r>
              <a:t>Title Text</a:t>
            </a:r>
          </a:p>
        </p:txBody>
      </p:sp>
      <p:sp>
        <p:nvSpPr>
          <p:cNvPr id="22" name="Body Level One…"/>
          <p:cNvSpPr txBox="1"/>
          <p:nvPr>
            <p:ph type="body" sz="quarter" idx="1"/>
          </p:nvPr>
        </p:nvSpPr>
        <p:spPr>
          <a:xfrm>
            <a:off x="2692398" y="3657596"/>
            <a:ext cx="6815670" cy="1320803"/>
          </a:xfrm>
          <a:prstGeom prst="rect">
            <a:avLst/>
          </a:prstGeom>
        </p:spPr>
        <p:txBody>
          <a:bodyPr/>
          <a:lstStyle>
            <a:lvl1pPr marL="0" indent="0" algn="ctr">
              <a:buClrTx/>
              <a:buSzTx/>
              <a:buFontTx/>
              <a:buNone/>
              <a:defRPr sz="2100">
                <a:solidFill>
                  <a:srgbClr val="000000"/>
                </a:solidFill>
              </a:defRPr>
            </a:lvl1pPr>
            <a:lvl2pPr marL="0" indent="457200" algn="ctr">
              <a:buClrTx/>
              <a:buSzTx/>
              <a:buFontTx/>
              <a:buNone/>
              <a:defRPr sz="2100">
                <a:solidFill>
                  <a:srgbClr val="000000"/>
                </a:solidFill>
              </a:defRPr>
            </a:lvl2pPr>
            <a:lvl3pPr marL="0" indent="914400" algn="ctr">
              <a:buClrTx/>
              <a:buSzTx/>
              <a:buFontTx/>
              <a:buNone/>
              <a:defRPr sz="2100">
                <a:solidFill>
                  <a:srgbClr val="000000"/>
                </a:solidFill>
              </a:defRPr>
            </a:lvl3pPr>
            <a:lvl4pPr marL="0" indent="1371600" algn="ctr">
              <a:buClrTx/>
              <a:buSzTx/>
              <a:buFontTx/>
              <a:buNone/>
              <a:defRPr sz="2100">
                <a:solidFill>
                  <a:srgbClr val="000000"/>
                </a:solidFill>
              </a:defRPr>
            </a:lvl4pPr>
            <a:lvl5pPr marL="0" indent="1828800" algn="ctr">
              <a:buClrTx/>
              <a:buSzTx/>
              <a:buFontTx/>
              <a:buNone/>
              <a:defRPr sz="21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traight Connector 14"/>
          <p:cNvSpPr/>
          <p:nvPr/>
        </p:nvSpPr>
        <p:spPr>
          <a:xfrm>
            <a:off x="2692399" y="3522131"/>
            <a:ext cx="6815667" cy="1"/>
          </a:xfrm>
          <a:prstGeom prst="line">
            <a:avLst/>
          </a:prstGeom>
          <a:ln w="15875">
            <a:solidFill>
              <a:schemeClr val="accent1"/>
            </a:solidFill>
          </a:ln>
        </p:spPr>
        <p:txBody>
          <a:bodyPr lIns="45719" rIns="45719"/>
          <a:lstStyle/>
          <a:p>
            <a:pPr/>
          </a:p>
        </p:txBody>
      </p:sp>
      <p:sp>
        <p:nvSpPr>
          <p:cNvPr id="24" name="Slide Number"/>
          <p:cNvSpPr txBox="1"/>
          <p:nvPr>
            <p:ph type="sldNum" sz="quarter" idx="2"/>
          </p:nvPr>
        </p:nvSpPr>
        <p:spPr>
          <a:xfrm>
            <a:off x="9284864" y="5055443"/>
            <a:ext cx="223203" cy="243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139" name="Title Text"/>
          <p:cNvSpPr txBox="1"/>
          <p:nvPr>
            <p:ph type="title"/>
          </p:nvPr>
        </p:nvSpPr>
        <p:spPr>
          <a:xfrm>
            <a:off x="1295400" y="4815414"/>
            <a:ext cx="9609668" cy="566739"/>
          </a:xfrm>
          <a:prstGeom prst="rect">
            <a:avLst/>
          </a:prstGeom>
        </p:spPr>
        <p:txBody>
          <a:bodyPr anchor="b"/>
          <a:lstStyle>
            <a:lvl1pPr>
              <a:defRPr sz="2400"/>
            </a:lvl1pPr>
          </a:lstStyle>
          <a:p>
            <a:pPr/>
            <a:r>
              <a:t>Title Text</a:t>
            </a:r>
          </a:p>
        </p:txBody>
      </p:sp>
      <p:sp>
        <p:nvSpPr>
          <p:cNvPr id="140" name="Picture Placeholder 2"/>
          <p:cNvSpPr/>
          <p:nvPr>
            <p:ph type="pic" idx="21"/>
          </p:nvPr>
        </p:nvSpPr>
        <p:spPr>
          <a:xfrm>
            <a:off x="1041426" y="1041399"/>
            <a:ext cx="10105974" cy="3335869"/>
          </a:xfrm>
          <a:prstGeom prst="rect">
            <a:avLst/>
          </a:prstGeom>
          <a:ln w="57150">
            <a:solidFill>
              <a:srgbClr val="808080"/>
            </a:solidFill>
            <a:miter lim="800000"/>
          </a:ln>
        </p:spPr>
        <p:txBody>
          <a:bodyPr lIns="91439" rIns="91439">
            <a:noAutofit/>
          </a:bodyPr>
          <a:lstStyle/>
          <a:p>
            <a:pPr/>
          </a:p>
        </p:txBody>
      </p:sp>
      <p:sp>
        <p:nvSpPr>
          <p:cNvPr id="141" name="Body Level One…"/>
          <p:cNvSpPr txBox="1"/>
          <p:nvPr>
            <p:ph type="body" sz="quarter" idx="1"/>
          </p:nvPr>
        </p:nvSpPr>
        <p:spPr>
          <a:xfrm>
            <a:off x="1295400" y="5382152"/>
            <a:ext cx="9609668" cy="493713"/>
          </a:xfrm>
          <a:prstGeom prst="rect">
            <a:avLst/>
          </a:prstGeom>
        </p:spPr>
        <p:txBody>
          <a:bodyPr/>
          <a:lstStyle>
            <a:lvl1pPr marL="0" indent="0" algn="ctr">
              <a:buClrTx/>
              <a:buSzTx/>
              <a:buFontTx/>
              <a:buNone/>
              <a:defRPr sz="1400"/>
            </a:lvl1pPr>
            <a:lvl2pPr marL="0" indent="457200" algn="ctr">
              <a:buClrTx/>
              <a:buSzTx/>
              <a:buFontTx/>
              <a:buNone/>
              <a:defRPr sz="1400"/>
            </a:lvl2pPr>
            <a:lvl3pPr marL="0" indent="914400" algn="ctr">
              <a:buClrTx/>
              <a:buSzTx/>
              <a:buFontTx/>
              <a:buNone/>
              <a:defRPr sz="1400"/>
            </a:lvl3pPr>
            <a:lvl4pPr marL="0" indent="1371600" algn="ctr">
              <a:buClrTx/>
              <a:buSzTx/>
              <a:buFontTx/>
              <a:buNone/>
              <a:defRPr sz="1400"/>
            </a:lvl4pPr>
            <a:lvl5pPr marL="0" indent="1828800" algn="ctr">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grpSp>
        <p:nvGrpSpPr>
          <p:cNvPr id="153" name="Group 6"/>
          <p:cNvGrpSpPr/>
          <p:nvPr/>
        </p:nvGrpSpPr>
        <p:grpSpPr>
          <a:xfrm>
            <a:off x="-15737" y="0"/>
            <a:ext cx="12229963" cy="6856215"/>
            <a:chOff x="0" y="0"/>
            <a:chExt cx="12229961" cy="6856214"/>
          </a:xfrm>
        </p:grpSpPr>
        <p:pic>
          <p:nvPicPr>
            <p:cNvPr id="149"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150"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51"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152"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154" name="Title Text"/>
          <p:cNvSpPr txBox="1"/>
          <p:nvPr>
            <p:ph type="title"/>
          </p:nvPr>
        </p:nvSpPr>
        <p:spPr>
          <a:xfrm>
            <a:off x="1303867" y="982132"/>
            <a:ext cx="9592734" cy="2954869"/>
          </a:xfrm>
          <a:prstGeom prst="rect">
            <a:avLst/>
          </a:prstGeom>
        </p:spPr>
        <p:txBody>
          <a:bodyPr/>
          <a:lstStyle>
            <a:lvl1pPr>
              <a:defRPr sz="3200"/>
            </a:lvl1pPr>
          </a:lstStyle>
          <a:p>
            <a:pPr/>
            <a:r>
              <a:t>Title Text</a:t>
            </a:r>
          </a:p>
        </p:txBody>
      </p:sp>
      <p:sp>
        <p:nvSpPr>
          <p:cNvPr id="155" name="Body Level One…"/>
          <p:cNvSpPr txBox="1"/>
          <p:nvPr>
            <p:ph type="body" sz="quarter" idx="1"/>
          </p:nvPr>
        </p:nvSpPr>
        <p:spPr>
          <a:xfrm>
            <a:off x="1303867" y="4343398"/>
            <a:ext cx="9592734" cy="1532468"/>
          </a:xfrm>
          <a:prstGeom prst="rect">
            <a:avLst/>
          </a:prstGeom>
        </p:spPr>
        <p:txBody>
          <a:bodyPr anchor="ctr"/>
          <a:lstStyle>
            <a:lvl1pPr marL="0" indent="0" algn="ctr">
              <a:buClrTx/>
              <a:buSzTx/>
              <a:buFontTx/>
              <a:buNone/>
              <a:defRPr sz="2000">
                <a:solidFill>
                  <a:srgbClr val="000000"/>
                </a:solidFill>
              </a:defRPr>
            </a:lvl1pPr>
            <a:lvl2pPr marL="0" indent="457200" algn="ctr">
              <a:buClrTx/>
              <a:buSzTx/>
              <a:buFontTx/>
              <a:buNone/>
              <a:defRPr sz="2000">
                <a:solidFill>
                  <a:srgbClr val="000000"/>
                </a:solidFill>
              </a:defRPr>
            </a:lvl2pPr>
            <a:lvl3pPr marL="0" indent="914400" algn="ctr">
              <a:buClrTx/>
              <a:buSzTx/>
              <a:buFontTx/>
              <a:buNone/>
              <a:defRPr sz="2000">
                <a:solidFill>
                  <a:srgbClr val="000000"/>
                </a:solidFill>
              </a:defRPr>
            </a:lvl3pPr>
            <a:lvl4pPr marL="0" indent="1371600" algn="ctr">
              <a:buClrTx/>
              <a:buSzTx/>
              <a:buFontTx/>
              <a:buNone/>
              <a:defRPr sz="2000">
                <a:solidFill>
                  <a:srgbClr val="000000"/>
                </a:solidFill>
              </a:defRPr>
            </a:lvl4pPr>
            <a:lvl5pPr marL="0" indent="1828800" algn="ctr">
              <a:buClrTx/>
              <a:buSzTx/>
              <a:buFontTx/>
              <a:buNone/>
              <a:defRPr sz="2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56" name="Straight Connector 14"/>
          <p:cNvSpPr/>
          <p:nvPr/>
        </p:nvSpPr>
        <p:spPr>
          <a:xfrm>
            <a:off x="1396169" y="4140198"/>
            <a:ext cx="9407299" cy="1"/>
          </a:xfrm>
          <a:prstGeom prst="line">
            <a:avLst/>
          </a:prstGeom>
          <a:ln w="15875">
            <a:solidFill>
              <a:schemeClr val="accent1"/>
            </a:solidFill>
          </a:ln>
        </p:spPr>
        <p:txBody>
          <a:bodyPr lIns="45719" rIns="45719"/>
          <a:lstStyle/>
          <a:p>
            <a:pPr/>
          </a:p>
        </p:txBody>
      </p:sp>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grpSp>
        <p:nvGrpSpPr>
          <p:cNvPr id="168" name="Group 6"/>
          <p:cNvGrpSpPr/>
          <p:nvPr/>
        </p:nvGrpSpPr>
        <p:grpSpPr>
          <a:xfrm>
            <a:off x="-15737" y="0"/>
            <a:ext cx="12229963" cy="6856215"/>
            <a:chOff x="0" y="0"/>
            <a:chExt cx="12229961" cy="6856214"/>
          </a:xfrm>
        </p:grpSpPr>
        <p:pic>
          <p:nvPicPr>
            <p:cNvPr id="164"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165"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66"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167"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169" name="Title Text"/>
          <p:cNvSpPr txBox="1"/>
          <p:nvPr>
            <p:ph type="title"/>
          </p:nvPr>
        </p:nvSpPr>
        <p:spPr>
          <a:xfrm>
            <a:off x="1446212" y="982132"/>
            <a:ext cx="9296399" cy="2370669"/>
          </a:xfrm>
          <a:prstGeom prst="rect">
            <a:avLst/>
          </a:prstGeom>
        </p:spPr>
        <p:txBody>
          <a:bodyPr/>
          <a:lstStyle>
            <a:lvl1pPr>
              <a:defRPr sz="3200">
                <a:solidFill>
                  <a:srgbClr val="000000"/>
                </a:solidFill>
              </a:defRPr>
            </a:lvl1pPr>
          </a:lstStyle>
          <a:p>
            <a:pPr/>
            <a:r>
              <a:t>Title Text</a:t>
            </a:r>
          </a:p>
        </p:txBody>
      </p:sp>
      <p:sp>
        <p:nvSpPr>
          <p:cNvPr id="170" name="Body Level One…"/>
          <p:cNvSpPr txBox="1"/>
          <p:nvPr>
            <p:ph type="body" sz="quarter" idx="1"/>
          </p:nvPr>
        </p:nvSpPr>
        <p:spPr>
          <a:xfrm>
            <a:off x="1674811" y="3352800"/>
            <a:ext cx="8839204" cy="584200"/>
          </a:xfrm>
          <a:prstGeom prst="rect">
            <a:avLst/>
          </a:prstGeom>
        </p:spPr>
        <p:txBody>
          <a:bodyPr anchor="ctr"/>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71" name="Text Placeholder 2"/>
          <p:cNvSpPr/>
          <p:nvPr>
            <p:ph type="body" sz="quarter" idx="21"/>
          </p:nvPr>
        </p:nvSpPr>
        <p:spPr>
          <a:xfrm>
            <a:off x="1295400" y="4343398"/>
            <a:ext cx="9609668" cy="1532468"/>
          </a:xfrm>
          <a:prstGeom prst="rect">
            <a:avLst/>
          </a:prstGeom>
        </p:spPr>
        <p:txBody>
          <a:bodyPr anchor="ctr"/>
          <a:lstStyle/>
          <a:p>
            <a:pPr marL="0" indent="0" algn="ctr">
              <a:buClrTx/>
              <a:buSzTx/>
              <a:buFontTx/>
              <a:buNone/>
              <a:defRPr sz="2000">
                <a:solidFill>
                  <a:srgbClr val="000000"/>
                </a:solidFill>
              </a:defRPr>
            </a:pPr>
          </a:p>
        </p:txBody>
      </p:sp>
      <p:sp>
        <p:nvSpPr>
          <p:cNvPr id="172" name="TextBox 13"/>
          <p:cNvSpPr txBox="1"/>
          <p:nvPr/>
        </p:nvSpPr>
        <p:spPr>
          <a:xfrm>
            <a:off x="907732" y="555129"/>
            <a:ext cx="518161" cy="1234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lvl1pPr>
          </a:lstStyle>
          <a:p>
            <a:pPr/>
            <a:r>
              <a:t>“</a:t>
            </a:r>
          </a:p>
        </p:txBody>
      </p:sp>
      <p:sp>
        <p:nvSpPr>
          <p:cNvPr id="173" name="TextBox 14"/>
          <p:cNvSpPr txBox="1"/>
          <p:nvPr/>
        </p:nvSpPr>
        <p:spPr>
          <a:xfrm>
            <a:off x="10645986" y="2503038"/>
            <a:ext cx="518161" cy="1234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8000"/>
            </a:lvl1pPr>
          </a:lstStyle>
          <a:p>
            <a:pPr/>
            <a:r>
              <a:t>”</a:t>
            </a:r>
          </a:p>
        </p:txBody>
      </p:sp>
      <p:sp>
        <p:nvSpPr>
          <p:cNvPr id="174" name="Straight Connector 18"/>
          <p:cNvSpPr/>
          <p:nvPr/>
        </p:nvSpPr>
        <p:spPr>
          <a:xfrm>
            <a:off x="1396169" y="4140198"/>
            <a:ext cx="9407299" cy="1"/>
          </a:xfrm>
          <a:prstGeom prst="line">
            <a:avLst/>
          </a:prstGeom>
          <a:ln w="15875">
            <a:solidFill>
              <a:schemeClr val="accent1"/>
            </a:solidFill>
          </a:ln>
        </p:spPr>
        <p:txBody>
          <a:bodyPr lIns="45719" rIns="45719"/>
          <a:lstStyle/>
          <a:p>
            <a:pP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grpSp>
        <p:nvGrpSpPr>
          <p:cNvPr id="186" name="Group 6"/>
          <p:cNvGrpSpPr/>
          <p:nvPr/>
        </p:nvGrpSpPr>
        <p:grpSpPr>
          <a:xfrm>
            <a:off x="-15737" y="0"/>
            <a:ext cx="12229963" cy="6856215"/>
            <a:chOff x="0" y="0"/>
            <a:chExt cx="12229961" cy="6856214"/>
          </a:xfrm>
        </p:grpSpPr>
        <p:pic>
          <p:nvPicPr>
            <p:cNvPr id="182"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183"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84"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185"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187" name="Title Text"/>
          <p:cNvSpPr txBox="1"/>
          <p:nvPr>
            <p:ph type="title"/>
          </p:nvPr>
        </p:nvSpPr>
        <p:spPr>
          <a:xfrm>
            <a:off x="1295402" y="3308580"/>
            <a:ext cx="9609668" cy="1468801"/>
          </a:xfrm>
          <a:prstGeom prst="rect">
            <a:avLst/>
          </a:prstGeom>
        </p:spPr>
        <p:txBody>
          <a:bodyPr anchor="b"/>
          <a:lstStyle>
            <a:lvl1pPr algn="l">
              <a:defRPr sz="3200"/>
            </a:lvl1pPr>
          </a:lstStyle>
          <a:p>
            <a:pPr/>
            <a:r>
              <a:t>Title Text</a:t>
            </a:r>
          </a:p>
        </p:txBody>
      </p:sp>
      <p:sp>
        <p:nvSpPr>
          <p:cNvPr id="188" name="Body Level One…"/>
          <p:cNvSpPr txBox="1"/>
          <p:nvPr>
            <p:ph type="body" sz="quarter" idx="1"/>
          </p:nvPr>
        </p:nvSpPr>
        <p:spPr>
          <a:xfrm>
            <a:off x="1295400" y="4777380"/>
            <a:ext cx="9609669" cy="860401"/>
          </a:xfrm>
          <a:prstGeom prst="rect">
            <a:avLst/>
          </a:prstGeom>
        </p:spPr>
        <p:txBody>
          <a:bodyPr/>
          <a:lstStyle>
            <a:lvl1pPr marL="0" indent="0">
              <a:buClrTx/>
              <a:buSzTx/>
              <a:buFontTx/>
              <a:buNone/>
              <a:defRPr sz="2000">
                <a:solidFill>
                  <a:srgbClr val="000000"/>
                </a:solidFill>
              </a:defRPr>
            </a:lvl1pPr>
            <a:lvl2pPr marL="0" indent="457200">
              <a:buClrTx/>
              <a:buSzTx/>
              <a:buFontTx/>
              <a:buNone/>
              <a:defRPr sz="2000">
                <a:solidFill>
                  <a:srgbClr val="000000"/>
                </a:solidFill>
              </a:defRPr>
            </a:lvl2pPr>
            <a:lvl3pPr marL="0" indent="914400">
              <a:buClrTx/>
              <a:buSzTx/>
              <a:buFontTx/>
              <a:buNone/>
              <a:defRPr sz="2000">
                <a:solidFill>
                  <a:srgbClr val="000000"/>
                </a:solidFill>
              </a:defRPr>
            </a:lvl3pPr>
            <a:lvl4pPr marL="0" indent="1371600">
              <a:buClrTx/>
              <a:buSzTx/>
              <a:buFontTx/>
              <a:buNone/>
              <a:defRPr sz="2000">
                <a:solidFill>
                  <a:srgbClr val="000000"/>
                </a:solidFill>
              </a:defRPr>
            </a:lvl4pPr>
            <a:lvl5pPr marL="0" indent="1828800">
              <a:buClrTx/>
              <a:buSzTx/>
              <a:buFontTx/>
              <a:buNone/>
              <a:defRPr sz="2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Name Card">
    <p:spTree>
      <p:nvGrpSpPr>
        <p:cNvPr id="1" name=""/>
        <p:cNvGrpSpPr/>
        <p:nvPr/>
      </p:nvGrpSpPr>
      <p:grpSpPr>
        <a:xfrm>
          <a:off x="0" y="0"/>
          <a:ext cx="0" cy="0"/>
          <a:chOff x="0" y="0"/>
          <a:chExt cx="0" cy="0"/>
        </a:xfrm>
      </p:grpSpPr>
      <p:grpSp>
        <p:nvGrpSpPr>
          <p:cNvPr id="200" name="Group 6"/>
          <p:cNvGrpSpPr/>
          <p:nvPr/>
        </p:nvGrpSpPr>
        <p:grpSpPr>
          <a:xfrm>
            <a:off x="-15737" y="0"/>
            <a:ext cx="12229963" cy="6856215"/>
            <a:chOff x="0" y="0"/>
            <a:chExt cx="12229961" cy="6856214"/>
          </a:xfrm>
        </p:grpSpPr>
        <p:pic>
          <p:nvPicPr>
            <p:cNvPr id="196"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197"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98"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199"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201" name="Title Text"/>
          <p:cNvSpPr txBox="1"/>
          <p:nvPr>
            <p:ph type="title"/>
          </p:nvPr>
        </p:nvSpPr>
        <p:spPr>
          <a:xfrm>
            <a:off x="1446212" y="982132"/>
            <a:ext cx="9296399" cy="2243669"/>
          </a:xfrm>
          <a:prstGeom prst="rect">
            <a:avLst/>
          </a:prstGeom>
        </p:spPr>
        <p:txBody>
          <a:bodyPr/>
          <a:lstStyle>
            <a:lvl1pPr>
              <a:defRPr sz="3200">
                <a:solidFill>
                  <a:srgbClr val="000000"/>
                </a:solidFill>
              </a:defRPr>
            </a:lvl1pPr>
          </a:lstStyle>
          <a:p>
            <a:pPr/>
            <a:r>
              <a:t>Title Text</a:t>
            </a:r>
          </a:p>
        </p:txBody>
      </p:sp>
      <p:sp>
        <p:nvSpPr>
          <p:cNvPr id="202" name="Body Level One…"/>
          <p:cNvSpPr txBox="1"/>
          <p:nvPr>
            <p:ph type="body" sz="quarter" idx="1"/>
          </p:nvPr>
        </p:nvSpPr>
        <p:spPr>
          <a:xfrm>
            <a:off x="1295400" y="3639311"/>
            <a:ext cx="9609669" cy="886969"/>
          </a:xfrm>
          <a:prstGeom prst="rect">
            <a:avLst/>
          </a:prstGeom>
        </p:spPr>
        <p:txBody>
          <a:bodyPr anchor="b"/>
          <a:lstStyle>
            <a:lvl1pPr marL="0" indent="0">
              <a:buClrTx/>
              <a:buSzTx/>
              <a:buFontTx/>
              <a:buNone/>
              <a:defRPr>
                <a:solidFill>
                  <a:srgbClr val="000000"/>
                </a:solidFill>
              </a:defRPr>
            </a:lvl1pPr>
            <a:lvl2pPr marL="0" indent="457200">
              <a:buClrTx/>
              <a:buSzTx/>
              <a:buFontTx/>
              <a:buNone/>
              <a:defRPr>
                <a:solidFill>
                  <a:srgbClr val="000000"/>
                </a:solidFill>
              </a:defRPr>
            </a:lvl2pPr>
            <a:lvl3pPr marL="0" indent="914400">
              <a:buClrTx/>
              <a:buSzTx/>
              <a:buFontTx/>
              <a:buNone/>
              <a:defRPr>
                <a:solidFill>
                  <a:srgbClr val="000000"/>
                </a:solidFill>
              </a:defRPr>
            </a:lvl3pPr>
            <a:lvl4pPr marL="0" indent="1371600">
              <a:buClrTx/>
              <a:buSzTx/>
              <a:buFontTx/>
              <a:buNone/>
              <a:defRPr>
                <a:solidFill>
                  <a:srgbClr val="000000"/>
                </a:solidFill>
              </a:defRPr>
            </a:lvl4pPr>
            <a:lvl5pPr marL="0" indent="1828800">
              <a:buClrTx/>
              <a:buSzTx/>
              <a:buFontTx/>
              <a:buNone/>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03" name="Text Placeholder 2"/>
          <p:cNvSpPr/>
          <p:nvPr>
            <p:ph type="body" sz="quarter" idx="21"/>
          </p:nvPr>
        </p:nvSpPr>
        <p:spPr>
          <a:xfrm>
            <a:off x="1295400" y="4529666"/>
            <a:ext cx="9609670" cy="1346201"/>
          </a:xfrm>
          <a:prstGeom prst="rect">
            <a:avLst/>
          </a:prstGeom>
        </p:spPr>
        <p:txBody>
          <a:bodyPr/>
          <a:lstStyle/>
          <a:p>
            <a:pPr marL="0" indent="0">
              <a:buClrTx/>
              <a:buSzTx/>
              <a:buFontTx/>
              <a:buNone/>
              <a:defRPr sz="1800">
                <a:solidFill>
                  <a:srgbClr val="000000"/>
                </a:solidFill>
              </a:defRPr>
            </a:pPr>
          </a:p>
        </p:txBody>
      </p:sp>
      <p:sp>
        <p:nvSpPr>
          <p:cNvPr id="204" name="TextBox 11"/>
          <p:cNvSpPr txBox="1"/>
          <p:nvPr/>
        </p:nvSpPr>
        <p:spPr>
          <a:xfrm>
            <a:off x="907732" y="555129"/>
            <a:ext cx="518161" cy="1234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lvl1pPr>
          </a:lstStyle>
          <a:p>
            <a:pPr/>
            <a:r>
              <a:t>“</a:t>
            </a:r>
          </a:p>
        </p:txBody>
      </p:sp>
      <p:sp>
        <p:nvSpPr>
          <p:cNvPr id="205" name="TextBox 12"/>
          <p:cNvSpPr txBox="1"/>
          <p:nvPr/>
        </p:nvSpPr>
        <p:spPr>
          <a:xfrm>
            <a:off x="10645986" y="2274428"/>
            <a:ext cx="518161" cy="1234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8000"/>
            </a:lvl1pPr>
          </a:lstStyle>
          <a:p>
            <a:pPr/>
            <a:r>
              <a:t>”</a:t>
            </a:r>
          </a:p>
        </p:txBody>
      </p:sp>
      <p:sp>
        <p:nvSpPr>
          <p:cNvPr id="206" name="Straight Connector 25"/>
          <p:cNvSpPr/>
          <p:nvPr/>
        </p:nvSpPr>
        <p:spPr>
          <a:xfrm>
            <a:off x="1396169" y="3429000"/>
            <a:ext cx="9407299" cy="0"/>
          </a:xfrm>
          <a:prstGeom prst="line">
            <a:avLst/>
          </a:prstGeom>
          <a:ln w="15875">
            <a:solidFill>
              <a:schemeClr val="accent1"/>
            </a:solidFill>
          </a:ln>
        </p:spPr>
        <p:txBody>
          <a:bodyPr lIns="45719" rIns="45719"/>
          <a:lstStyle/>
          <a:p>
            <a:pPr/>
          </a:p>
        </p:txBody>
      </p:sp>
      <p:sp>
        <p:nvSpPr>
          <p:cNvPr id="2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rue or False">
    <p:spTree>
      <p:nvGrpSpPr>
        <p:cNvPr id="1" name=""/>
        <p:cNvGrpSpPr/>
        <p:nvPr/>
      </p:nvGrpSpPr>
      <p:grpSpPr>
        <a:xfrm>
          <a:off x="0" y="0"/>
          <a:ext cx="0" cy="0"/>
          <a:chOff x="0" y="0"/>
          <a:chExt cx="0" cy="0"/>
        </a:xfrm>
      </p:grpSpPr>
      <p:grpSp>
        <p:nvGrpSpPr>
          <p:cNvPr id="218" name="Group 6"/>
          <p:cNvGrpSpPr/>
          <p:nvPr/>
        </p:nvGrpSpPr>
        <p:grpSpPr>
          <a:xfrm>
            <a:off x="-15737" y="0"/>
            <a:ext cx="12229963" cy="6856215"/>
            <a:chOff x="0" y="0"/>
            <a:chExt cx="12229961" cy="6856214"/>
          </a:xfrm>
        </p:grpSpPr>
        <p:pic>
          <p:nvPicPr>
            <p:cNvPr id="214"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215"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216"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217"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219" name="Title Text"/>
          <p:cNvSpPr txBox="1"/>
          <p:nvPr>
            <p:ph type="title"/>
          </p:nvPr>
        </p:nvSpPr>
        <p:spPr>
          <a:xfrm>
            <a:off x="1295400" y="982132"/>
            <a:ext cx="9609668" cy="2243669"/>
          </a:xfrm>
          <a:prstGeom prst="rect">
            <a:avLst/>
          </a:prstGeom>
        </p:spPr>
        <p:txBody>
          <a:bodyPr/>
          <a:lstStyle/>
          <a:p>
            <a:pPr/>
            <a:r>
              <a:t>Title Text</a:t>
            </a:r>
          </a:p>
        </p:txBody>
      </p:sp>
      <p:sp>
        <p:nvSpPr>
          <p:cNvPr id="220" name="Body Level One…"/>
          <p:cNvSpPr txBox="1"/>
          <p:nvPr>
            <p:ph type="body" sz="quarter" idx="1"/>
          </p:nvPr>
        </p:nvSpPr>
        <p:spPr>
          <a:xfrm>
            <a:off x="1295400" y="3630167"/>
            <a:ext cx="9609669" cy="841249"/>
          </a:xfrm>
          <a:prstGeom prst="rect">
            <a:avLst/>
          </a:prstGeom>
        </p:spPr>
        <p:txBody>
          <a:bodyPr anchor="b"/>
          <a:lstStyle>
            <a:lvl1pPr marL="0" indent="0">
              <a:buClrTx/>
              <a:buSzTx/>
              <a:buFontTx/>
              <a:buNone/>
              <a:defRPr sz="2800">
                <a:solidFill>
                  <a:srgbClr val="000000"/>
                </a:solidFill>
              </a:defRPr>
            </a:lvl1pPr>
            <a:lvl2pPr marL="0" indent="457200">
              <a:buClrTx/>
              <a:buSzTx/>
              <a:buFontTx/>
              <a:buNone/>
              <a:defRPr sz="2800">
                <a:solidFill>
                  <a:srgbClr val="000000"/>
                </a:solidFill>
              </a:defRPr>
            </a:lvl2pPr>
            <a:lvl3pPr marL="0" indent="914400">
              <a:buClrTx/>
              <a:buSzTx/>
              <a:buFontTx/>
              <a:buNone/>
              <a:defRPr sz="2800">
                <a:solidFill>
                  <a:srgbClr val="000000"/>
                </a:solidFill>
              </a:defRPr>
            </a:lvl3pPr>
            <a:lvl4pPr marL="0" indent="1371600">
              <a:buClrTx/>
              <a:buSzTx/>
              <a:buFontTx/>
              <a:buNone/>
              <a:defRPr sz="2800">
                <a:solidFill>
                  <a:srgbClr val="000000"/>
                </a:solidFill>
              </a:defRPr>
            </a:lvl4pPr>
            <a:lvl5pPr marL="0" indent="1828800">
              <a:buClrTx/>
              <a:buSzTx/>
              <a:buFontTx/>
              <a:buNone/>
              <a:defRPr sz="28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21" name="Text Placeholder 2"/>
          <p:cNvSpPr/>
          <p:nvPr>
            <p:ph type="body" sz="quarter" idx="21"/>
          </p:nvPr>
        </p:nvSpPr>
        <p:spPr>
          <a:xfrm>
            <a:off x="1295400" y="4470398"/>
            <a:ext cx="9609671" cy="1405468"/>
          </a:xfrm>
          <a:prstGeom prst="rect">
            <a:avLst/>
          </a:prstGeom>
        </p:spPr>
        <p:txBody>
          <a:bodyPr/>
          <a:lstStyle/>
          <a:p>
            <a:pPr marL="0" indent="0">
              <a:buClrTx/>
              <a:buSzTx/>
              <a:buFontTx/>
              <a:buNone/>
              <a:defRPr sz="1800">
                <a:solidFill>
                  <a:srgbClr val="000000"/>
                </a:solidFill>
              </a:defRPr>
            </a:pPr>
          </a:p>
        </p:txBody>
      </p:sp>
      <p:sp>
        <p:nvSpPr>
          <p:cNvPr id="222" name="Straight Connector 14"/>
          <p:cNvSpPr/>
          <p:nvPr/>
        </p:nvSpPr>
        <p:spPr>
          <a:xfrm>
            <a:off x="1396169" y="3429000"/>
            <a:ext cx="9407299" cy="0"/>
          </a:xfrm>
          <a:prstGeom prst="line">
            <a:avLst/>
          </a:prstGeom>
          <a:ln w="15875">
            <a:solidFill>
              <a:schemeClr val="accent1"/>
            </a:solidFill>
          </a:ln>
        </p:spPr>
        <p:txBody>
          <a:bodyPr lIns="45719" rIns="45719"/>
          <a:lstStyle/>
          <a:p>
            <a:pP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1" name="Straight Connector 6"/>
          <p:cNvSpPr/>
          <p:nvPr/>
        </p:nvSpPr>
        <p:spPr>
          <a:xfrm>
            <a:off x="1396169" y="2421465"/>
            <a:ext cx="9407299" cy="1"/>
          </a:xfrm>
          <a:prstGeom prst="line">
            <a:avLst/>
          </a:prstGeom>
          <a:ln w="15875">
            <a:solidFill>
              <a:schemeClr val="accent1"/>
            </a:solidFill>
          </a:ln>
        </p:spPr>
        <p:txBody>
          <a:bodyPr lIns="45719" rIns="45719"/>
          <a:lstStyle/>
          <a:p>
            <a:pPr/>
          </a:p>
        </p:txBody>
      </p:sp>
      <p:sp>
        <p:nvSpPr>
          <p:cNvPr id="32" name="Title Text"/>
          <p:cNvSpPr txBox="1"/>
          <p:nvPr>
            <p:ph type="title"/>
          </p:nvPr>
        </p:nvSpPr>
        <p:spPr>
          <a:xfrm>
            <a:off x="1295402" y="982132"/>
            <a:ext cx="9601197" cy="1303868"/>
          </a:xfrm>
          <a:prstGeom prst="rect">
            <a:avLst/>
          </a:prstGeom>
        </p:spPr>
        <p:txBody>
          <a:bodyPr/>
          <a:lstStyle/>
          <a:p>
            <a:pPr/>
            <a:r>
              <a:t>Title Text</a:t>
            </a:r>
          </a:p>
        </p:txBody>
      </p:sp>
      <p:sp>
        <p:nvSpPr>
          <p:cNvPr id="33" name="Body Level One…"/>
          <p:cNvSpPr txBox="1"/>
          <p:nvPr>
            <p:ph type="body" sz="half" idx="1"/>
          </p:nvPr>
        </p:nvSpPr>
        <p:spPr>
          <a:xfrm>
            <a:off x="1295400" y="2556931"/>
            <a:ext cx="9601198" cy="33189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grpSp>
        <p:nvGrpSpPr>
          <p:cNvPr id="45" name="Group 6"/>
          <p:cNvGrpSpPr/>
          <p:nvPr/>
        </p:nvGrpSpPr>
        <p:grpSpPr>
          <a:xfrm>
            <a:off x="-15737" y="0"/>
            <a:ext cx="12229963" cy="6856215"/>
            <a:chOff x="0" y="0"/>
            <a:chExt cx="12229961" cy="6856214"/>
          </a:xfrm>
        </p:grpSpPr>
        <p:pic>
          <p:nvPicPr>
            <p:cNvPr id="41"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42"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43"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44"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46" name="Title Text"/>
          <p:cNvSpPr txBox="1"/>
          <p:nvPr>
            <p:ph type="title"/>
          </p:nvPr>
        </p:nvSpPr>
        <p:spPr>
          <a:xfrm>
            <a:off x="2015069" y="1752606"/>
            <a:ext cx="8158689" cy="1822514"/>
          </a:xfrm>
          <a:prstGeom prst="rect">
            <a:avLst/>
          </a:prstGeom>
        </p:spPr>
        <p:txBody>
          <a:bodyPr anchor="b"/>
          <a:lstStyle/>
          <a:p>
            <a:pPr/>
            <a:r>
              <a:t>Title Text</a:t>
            </a:r>
          </a:p>
        </p:txBody>
      </p:sp>
      <p:sp>
        <p:nvSpPr>
          <p:cNvPr id="47" name="Body Level One…"/>
          <p:cNvSpPr txBox="1"/>
          <p:nvPr>
            <p:ph type="body" sz="quarter" idx="1"/>
          </p:nvPr>
        </p:nvSpPr>
        <p:spPr>
          <a:xfrm>
            <a:off x="2015066" y="3846050"/>
            <a:ext cx="8158692" cy="954548"/>
          </a:xfrm>
          <a:prstGeom prst="rect">
            <a:avLst/>
          </a:prstGeom>
        </p:spPr>
        <p:txBody>
          <a:bodyPr/>
          <a:lstStyle>
            <a:lvl1pPr marL="0" indent="0" algn="ctr">
              <a:buClrTx/>
              <a:buSzTx/>
              <a:buFontTx/>
              <a:buNone/>
              <a:defRPr>
                <a:solidFill>
                  <a:srgbClr val="000000"/>
                </a:solidFill>
              </a:defRPr>
            </a:lvl1pPr>
            <a:lvl2pPr marL="0" indent="457200" algn="ctr">
              <a:buClrTx/>
              <a:buSzTx/>
              <a:buFontTx/>
              <a:buNone/>
              <a:defRPr>
                <a:solidFill>
                  <a:srgbClr val="000000"/>
                </a:solidFill>
              </a:defRPr>
            </a:lvl2pPr>
            <a:lvl3pPr marL="0" indent="914400" algn="ctr">
              <a:buClrTx/>
              <a:buSzTx/>
              <a:buFontTx/>
              <a:buNone/>
              <a:defRPr>
                <a:solidFill>
                  <a:srgbClr val="000000"/>
                </a:solidFill>
              </a:defRPr>
            </a:lvl3pPr>
            <a:lvl4pPr marL="0" indent="1371600" algn="ctr">
              <a:buClrTx/>
              <a:buSzTx/>
              <a:buFontTx/>
              <a:buNone/>
              <a:defRPr>
                <a:solidFill>
                  <a:srgbClr val="000000"/>
                </a:solidFill>
              </a:defRPr>
            </a:lvl4pPr>
            <a:lvl5pPr marL="0" indent="1828800" algn="ctr">
              <a:buClrTx/>
              <a:buSzTx/>
              <a:buFontTx/>
              <a:buNone/>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48" name="Straight Connector 15"/>
          <p:cNvSpPr/>
          <p:nvPr/>
        </p:nvSpPr>
        <p:spPr>
          <a:xfrm>
            <a:off x="2012723" y="3710585"/>
            <a:ext cx="8163381" cy="1"/>
          </a:xfrm>
          <a:prstGeom prst="line">
            <a:avLst/>
          </a:prstGeom>
          <a:ln w="15875">
            <a:solidFill>
              <a:schemeClr val="accent1"/>
            </a:solidFill>
          </a:ln>
        </p:spPr>
        <p:txBody>
          <a:bodyPr lIns="45719" rIns="45719"/>
          <a:lstStyle/>
          <a:p>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grpSp>
        <p:nvGrpSpPr>
          <p:cNvPr id="60" name="Group 6"/>
          <p:cNvGrpSpPr/>
          <p:nvPr/>
        </p:nvGrpSpPr>
        <p:grpSpPr>
          <a:xfrm>
            <a:off x="-15737" y="0"/>
            <a:ext cx="12229963" cy="6856215"/>
            <a:chOff x="0" y="0"/>
            <a:chExt cx="12229961" cy="6856214"/>
          </a:xfrm>
        </p:grpSpPr>
        <p:pic>
          <p:nvPicPr>
            <p:cNvPr id="56"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57"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58"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59"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61" name="Straight Connector 7"/>
          <p:cNvSpPr/>
          <p:nvPr/>
        </p:nvSpPr>
        <p:spPr>
          <a:xfrm>
            <a:off x="1396169" y="2421465"/>
            <a:ext cx="9407299" cy="1"/>
          </a:xfrm>
          <a:prstGeom prst="line">
            <a:avLst/>
          </a:prstGeom>
          <a:ln w="15875">
            <a:solidFill>
              <a:schemeClr val="accent1"/>
            </a:solidFill>
          </a:ln>
        </p:spPr>
        <p:txBody>
          <a:bodyPr lIns="45719" rIns="45719"/>
          <a:lstStyle/>
          <a:p>
            <a:pPr/>
          </a:p>
        </p:txBody>
      </p:sp>
      <p:sp>
        <p:nvSpPr>
          <p:cNvPr id="62" name="Title Text"/>
          <p:cNvSpPr txBox="1"/>
          <p:nvPr>
            <p:ph type="title"/>
          </p:nvPr>
        </p:nvSpPr>
        <p:spPr>
          <a:xfrm>
            <a:off x="1295402" y="982132"/>
            <a:ext cx="9601197" cy="1303868"/>
          </a:xfrm>
          <a:prstGeom prst="rect">
            <a:avLst/>
          </a:prstGeom>
        </p:spPr>
        <p:txBody>
          <a:bodyPr/>
          <a:lstStyle/>
          <a:p>
            <a:pPr/>
            <a:r>
              <a:t>Title Text</a:t>
            </a:r>
          </a:p>
        </p:txBody>
      </p:sp>
      <p:sp>
        <p:nvSpPr>
          <p:cNvPr id="63" name="Body Level One…"/>
          <p:cNvSpPr txBox="1"/>
          <p:nvPr>
            <p:ph type="body" sz="quarter" idx="1"/>
          </p:nvPr>
        </p:nvSpPr>
        <p:spPr>
          <a:xfrm>
            <a:off x="1298447" y="2560320"/>
            <a:ext cx="4718305" cy="331012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grpSp>
        <p:nvGrpSpPr>
          <p:cNvPr id="75" name="Group 6"/>
          <p:cNvGrpSpPr/>
          <p:nvPr/>
        </p:nvGrpSpPr>
        <p:grpSpPr>
          <a:xfrm>
            <a:off x="-15737" y="0"/>
            <a:ext cx="12229963" cy="6856215"/>
            <a:chOff x="0" y="0"/>
            <a:chExt cx="12229961" cy="6856214"/>
          </a:xfrm>
        </p:grpSpPr>
        <p:pic>
          <p:nvPicPr>
            <p:cNvPr id="71"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72"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73"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74"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76" name="Title Text"/>
          <p:cNvSpPr txBox="1"/>
          <p:nvPr>
            <p:ph type="title"/>
          </p:nvPr>
        </p:nvSpPr>
        <p:spPr>
          <a:xfrm>
            <a:off x="1295402" y="982132"/>
            <a:ext cx="9601197" cy="1303868"/>
          </a:xfrm>
          <a:prstGeom prst="rect">
            <a:avLst/>
          </a:prstGeom>
        </p:spPr>
        <p:txBody>
          <a:bodyPr/>
          <a:lstStyle/>
          <a:p>
            <a:pPr/>
            <a:r>
              <a:t>Title Text</a:t>
            </a:r>
          </a:p>
        </p:txBody>
      </p:sp>
      <p:sp>
        <p:nvSpPr>
          <p:cNvPr id="77" name="Body Level One…"/>
          <p:cNvSpPr txBox="1"/>
          <p:nvPr>
            <p:ph type="body" sz="quarter" idx="1"/>
          </p:nvPr>
        </p:nvSpPr>
        <p:spPr>
          <a:xfrm>
            <a:off x="1295400" y="2658533"/>
            <a:ext cx="4718304" cy="576263"/>
          </a:xfrm>
          <a:prstGeom prst="rect">
            <a:avLst/>
          </a:prstGeom>
        </p:spPr>
        <p:txBody>
          <a:bodyPr anchor="b"/>
          <a:lstStyle>
            <a:lvl1pPr marL="0" indent="0">
              <a:buClrTx/>
              <a:buSzTx/>
              <a:buFontTx/>
              <a:buNone/>
              <a:defRPr sz="2800">
                <a:solidFill>
                  <a:schemeClr val="accent1"/>
                </a:solidFill>
              </a:defRPr>
            </a:lvl1pPr>
            <a:lvl2pPr marL="0" indent="457200">
              <a:buClrTx/>
              <a:buSzTx/>
              <a:buFontTx/>
              <a:buNone/>
              <a:defRPr sz="2800">
                <a:solidFill>
                  <a:schemeClr val="accent1"/>
                </a:solidFill>
              </a:defRPr>
            </a:lvl2pPr>
            <a:lvl3pPr marL="0" indent="914400">
              <a:buClrTx/>
              <a:buSzTx/>
              <a:buFontTx/>
              <a:buNone/>
              <a:defRPr sz="2800">
                <a:solidFill>
                  <a:schemeClr val="accent1"/>
                </a:solidFill>
              </a:defRPr>
            </a:lvl3pPr>
            <a:lvl4pPr marL="0" indent="1371600">
              <a:buClrTx/>
              <a:buSzTx/>
              <a:buFontTx/>
              <a:buNone/>
              <a:defRPr sz="2800">
                <a:solidFill>
                  <a:schemeClr val="accent1"/>
                </a:solidFill>
              </a:defRPr>
            </a:lvl4pPr>
            <a:lvl5pPr marL="0" indent="1828800">
              <a:buClrTx/>
              <a:buSzTx/>
              <a:buFontTx/>
              <a:buNone/>
              <a:defRPr sz="2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78" name="Text Placeholder 4"/>
          <p:cNvSpPr/>
          <p:nvPr>
            <p:ph type="body" sz="quarter" idx="21"/>
          </p:nvPr>
        </p:nvSpPr>
        <p:spPr>
          <a:xfrm>
            <a:off x="6180670" y="2658533"/>
            <a:ext cx="4718305" cy="576263"/>
          </a:xfrm>
          <a:prstGeom prst="rect">
            <a:avLst/>
          </a:prstGeom>
        </p:spPr>
        <p:txBody>
          <a:bodyPr anchor="b"/>
          <a:lstStyle/>
          <a:p>
            <a:pPr marL="0" indent="0">
              <a:buClrTx/>
              <a:buSzTx/>
              <a:buFontTx/>
              <a:buNone/>
              <a:defRPr sz="2800">
                <a:solidFill>
                  <a:schemeClr val="accent1"/>
                </a:solidFill>
              </a:defRPr>
            </a:pPr>
          </a:p>
        </p:txBody>
      </p:sp>
      <p:sp>
        <p:nvSpPr>
          <p:cNvPr id="79" name="Straight Connector 17"/>
          <p:cNvSpPr/>
          <p:nvPr/>
        </p:nvSpPr>
        <p:spPr>
          <a:xfrm>
            <a:off x="1396169" y="2421465"/>
            <a:ext cx="9407299" cy="1"/>
          </a:xfrm>
          <a:prstGeom prst="line">
            <a:avLst/>
          </a:prstGeom>
          <a:ln w="15875">
            <a:solidFill>
              <a:schemeClr val="accent1"/>
            </a:solidFill>
          </a:ln>
        </p:spPr>
        <p:txBody>
          <a:bodyPr lIns="45719" rIns="45719"/>
          <a:lstStyle/>
          <a:p>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91" name="Group 6"/>
          <p:cNvGrpSpPr/>
          <p:nvPr/>
        </p:nvGrpSpPr>
        <p:grpSpPr>
          <a:xfrm>
            <a:off x="-15737" y="0"/>
            <a:ext cx="12229963" cy="6856215"/>
            <a:chOff x="0" y="0"/>
            <a:chExt cx="12229961" cy="6856214"/>
          </a:xfrm>
        </p:grpSpPr>
        <p:pic>
          <p:nvPicPr>
            <p:cNvPr id="87"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88"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89"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90"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92" name="Title Text"/>
          <p:cNvSpPr txBox="1"/>
          <p:nvPr>
            <p:ph type="title"/>
          </p:nvPr>
        </p:nvSpPr>
        <p:spPr>
          <a:xfrm>
            <a:off x="1295402" y="982132"/>
            <a:ext cx="9601197" cy="1303868"/>
          </a:xfrm>
          <a:prstGeom prst="rect">
            <a:avLst/>
          </a:prstGeom>
        </p:spPr>
        <p:txBody>
          <a:bodyPr/>
          <a:lstStyle/>
          <a:p>
            <a:pPr/>
            <a:r>
              <a:t>Title Text</a:t>
            </a:r>
          </a:p>
        </p:txBody>
      </p:sp>
      <p:sp>
        <p:nvSpPr>
          <p:cNvPr id="93" name="Straight Connector 13"/>
          <p:cNvSpPr/>
          <p:nvPr/>
        </p:nvSpPr>
        <p:spPr>
          <a:xfrm>
            <a:off x="1396169" y="2421465"/>
            <a:ext cx="9407299" cy="1"/>
          </a:xfrm>
          <a:prstGeom prst="line">
            <a:avLst/>
          </a:prstGeom>
          <a:ln w="15875">
            <a:solidFill>
              <a:schemeClr val="accent1"/>
            </a:solidFill>
          </a:ln>
        </p:spPr>
        <p:txBody>
          <a:bodyPr lIns="45719" rIns="45719"/>
          <a:lstStyle/>
          <a:p>
            <a:pP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grpSp>
        <p:nvGrpSpPr>
          <p:cNvPr id="112" name="Group 6"/>
          <p:cNvGrpSpPr/>
          <p:nvPr/>
        </p:nvGrpSpPr>
        <p:grpSpPr>
          <a:xfrm>
            <a:off x="-15737" y="0"/>
            <a:ext cx="12229963" cy="6856215"/>
            <a:chOff x="0" y="0"/>
            <a:chExt cx="12229961" cy="6856214"/>
          </a:xfrm>
        </p:grpSpPr>
        <p:pic>
          <p:nvPicPr>
            <p:cNvPr id="108"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109"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10"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111"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113" name="Title Text"/>
          <p:cNvSpPr txBox="1"/>
          <p:nvPr>
            <p:ph type="title"/>
          </p:nvPr>
        </p:nvSpPr>
        <p:spPr>
          <a:xfrm>
            <a:off x="1293811" y="1388534"/>
            <a:ext cx="3718455" cy="1371601"/>
          </a:xfrm>
          <a:prstGeom prst="rect">
            <a:avLst/>
          </a:prstGeom>
        </p:spPr>
        <p:txBody>
          <a:bodyPr anchor="b"/>
          <a:lstStyle>
            <a:lvl1pPr>
              <a:defRPr sz="2400"/>
            </a:lvl1pPr>
          </a:lstStyle>
          <a:p>
            <a:pPr/>
            <a:r>
              <a:t>Title Text</a:t>
            </a:r>
          </a:p>
        </p:txBody>
      </p:sp>
      <p:sp>
        <p:nvSpPr>
          <p:cNvPr id="114" name="Body Level One…"/>
          <p:cNvSpPr txBox="1"/>
          <p:nvPr>
            <p:ph type="body" sz="half" idx="1"/>
          </p:nvPr>
        </p:nvSpPr>
        <p:spPr>
          <a:xfrm>
            <a:off x="5418668" y="982131"/>
            <a:ext cx="5469467" cy="4893736"/>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15" name="Text Placeholder 3"/>
          <p:cNvSpPr/>
          <p:nvPr>
            <p:ph type="body" sz="quarter" idx="21"/>
          </p:nvPr>
        </p:nvSpPr>
        <p:spPr>
          <a:xfrm>
            <a:off x="1293811" y="3031064"/>
            <a:ext cx="3718455" cy="2438406"/>
          </a:xfrm>
          <a:prstGeom prst="rect">
            <a:avLst/>
          </a:prstGeom>
        </p:spPr>
        <p:txBody>
          <a:bodyPr/>
          <a:lstStyle/>
          <a:p>
            <a:pPr marL="0" indent="0" algn="ctr">
              <a:buClrTx/>
              <a:buSzTx/>
              <a:buFontTx/>
              <a:buNone/>
              <a:defRPr sz="1600"/>
            </a:pPr>
          </a:p>
        </p:txBody>
      </p:sp>
      <p:sp>
        <p:nvSpPr>
          <p:cNvPr id="116" name="Straight Connector 15"/>
          <p:cNvSpPr/>
          <p:nvPr/>
        </p:nvSpPr>
        <p:spPr>
          <a:xfrm>
            <a:off x="1396169" y="2912533"/>
            <a:ext cx="3514499" cy="1"/>
          </a:xfrm>
          <a:prstGeom prst="line">
            <a:avLst/>
          </a:prstGeom>
          <a:ln w="15875">
            <a:solidFill>
              <a:schemeClr val="accent1"/>
            </a:solidFill>
          </a:ln>
        </p:spPr>
        <p:txBody>
          <a:bodyPr lIns="45719" rIns="45719"/>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grpSp>
        <p:nvGrpSpPr>
          <p:cNvPr id="128" name="Group 6"/>
          <p:cNvGrpSpPr/>
          <p:nvPr/>
        </p:nvGrpSpPr>
        <p:grpSpPr>
          <a:xfrm>
            <a:off x="-15737" y="0"/>
            <a:ext cx="12229963" cy="6856215"/>
            <a:chOff x="0" y="0"/>
            <a:chExt cx="12229961" cy="6856214"/>
          </a:xfrm>
        </p:grpSpPr>
        <p:pic>
          <p:nvPicPr>
            <p:cNvPr id="124" name="Picture 7" descr="Picture 7"/>
            <p:cNvPicPr>
              <a:picLocks noChangeAspect="1"/>
            </p:cNvPicPr>
            <p:nvPr/>
          </p:nvPicPr>
          <p:blipFill>
            <a:blip r:embed="rId2">
              <a:extLst/>
            </a:blip>
            <a:stretch>
              <a:fillRect/>
            </a:stretch>
          </p:blipFill>
          <p:spPr>
            <a:xfrm>
              <a:off x="15736" y="0"/>
              <a:ext cx="12188826" cy="6856215"/>
            </a:xfrm>
            <a:prstGeom prst="rect">
              <a:avLst/>
            </a:prstGeom>
            <a:ln w="12700" cap="flat">
              <a:noFill/>
              <a:miter lim="400000"/>
            </a:ln>
            <a:effectLst/>
          </p:spPr>
        </p:pic>
        <p:sp>
          <p:nvSpPr>
            <p:cNvPr id="125"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26" name="Picture 9" descr="Picture 9"/>
            <p:cNvPicPr>
              <a:picLocks noChangeAspect="1"/>
            </p:cNvPicPr>
            <p:nvPr/>
          </p:nvPicPr>
          <p:blipFill>
            <a:blip r:embed="rId3">
              <a:extLst/>
            </a:blip>
            <a:stretch>
              <a:fillRect/>
            </a:stretch>
          </p:blipFill>
          <p:spPr>
            <a:xfrm>
              <a:off x="-1" y="3153832"/>
              <a:ext cx="777241" cy="606426"/>
            </a:xfrm>
            <a:prstGeom prst="rect">
              <a:avLst/>
            </a:prstGeom>
            <a:ln w="12700" cap="flat">
              <a:noFill/>
              <a:miter lim="400000"/>
            </a:ln>
            <a:effectLst/>
          </p:spPr>
        </p:pic>
        <p:pic>
          <p:nvPicPr>
            <p:cNvPr id="127" name="Picture 10" descr="Picture 10"/>
            <p:cNvPicPr>
              <a:picLocks noChangeAspect="1"/>
            </p:cNvPicPr>
            <p:nvPr/>
          </p:nvPicPr>
          <p:blipFill>
            <a:blip r:embed="rId3">
              <a:extLst/>
            </a:blip>
            <a:stretch>
              <a:fillRect/>
            </a:stretch>
          </p:blipFill>
          <p:spPr>
            <a:xfrm>
              <a:off x="11452721" y="3153832"/>
              <a:ext cx="777241" cy="606426"/>
            </a:xfrm>
            <a:prstGeom prst="rect">
              <a:avLst/>
            </a:prstGeom>
            <a:ln w="12700" cap="flat">
              <a:noFill/>
              <a:miter lim="400000"/>
            </a:ln>
            <a:effectLst/>
          </p:spPr>
        </p:pic>
      </p:grpSp>
      <p:sp>
        <p:nvSpPr>
          <p:cNvPr id="129" name="Title Text"/>
          <p:cNvSpPr txBox="1"/>
          <p:nvPr>
            <p:ph type="title"/>
          </p:nvPr>
        </p:nvSpPr>
        <p:spPr>
          <a:xfrm>
            <a:off x="1295399" y="1883831"/>
            <a:ext cx="6241816" cy="1371601"/>
          </a:xfrm>
          <a:prstGeom prst="rect">
            <a:avLst/>
          </a:prstGeom>
        </p:spPr>
        <p:txBody>
          <a:bodyPr anchor="b"/>
          <a:lstStyle>
            <a:lvl1pPr>
              <a:defRPr sz="2800"/>
            </a:lvl1pPr>
          </a:lstStyle>
          <a:p>
            <a:pPr/>
            <a:r>
              <a:t>Title Text</a:t>
            </a:r>
          </a:p>
        </p:txBody>
      </p:sp>
      <p:sp>
        <p:nvSpPr>
          <p:cNvPr id="130" name="Picture Placeholder 2"/>
          <p:cNvSpPr/>
          <p:nvPr>
            <p:ph type="pic" sz="quarter" idx="21"/>
          </p:nvPr>
        </p:nvSpPr>
        <p:spPr>
          <a:xfrm>
            <a:off x="8094830" y="1041400"/>
            <a:ext cx="3063348" cy="4775200"/>
          </a:xfrm>
          <a:prstGeom prst="rect">
            <a:avLst/>
          </a:prstGeom>
          <a:ln w="57150">
            <a:solidFill>
              <a:srgbClr val="808080"/>
            </a:solidFill>
            <a:miter lim="800000"/>
          </a:ln>
        </p:spPr>
        <p:txBody>
          <a:bodyPr lIns="91439" rIns="91439">
            <a:noAutofit/>
          </a:bodyPr>
          <a:lstStyle/>
          <a:p>
            <a:pPr/>
          </a:p>
        </p:txBody>
      </p:sp>
      <p:sp>
        <p:nvSpPr>
          <p:cNvPr id="131" name="Body Level One…"/>
          <p:cNvSpPr txBox="1"/>
          <p:nvPr>
            <p:ph type="body" sz="quarter" idx="1"/>
          </p:nvPr>
        </p:nvSpPr>
        <p:spPr>
          <a:xfrm>
            <a:off x="1295399" y="3255431"/>
            <a:ext cx="6241816" cy="1828801"/>
          </a:xfrm>
          <a:prstGeom prst="rect">
            <a:avLst/>
          </a:prstGeom>
        </p:spPr>
        <p:txBody>
          <a:bodyPr/>
          <a:lstStyle>
            <a:lvl1pPr marL="0" indent="0" algn="ctr">
              <a:buClrTx/>
              <a:buSzTx/>
              <a:buFontTx/>
              <a:buNone/>
              <a:defRPr sz="1800"/>
            </a:lvl1pPr>
            <a:lvl2pPr marL="0" indent="457200" algn="ctr">
              <a:buClrTx/>
              <a:buSzTx/>
              <a:buFontTx/>
              <a:buNone/>
              <a:defRPr sz="1800"/>
            </a:lvl2pPr>
            <a:lvl3pPr marL="0" indent="914400" algn="ctr">
              <a:buClrTx/>
              <a:buSzTx/>
              <a:buFontTx/>
              <a:buNone/>
              <a:defRPr sz="1800"/>
            </a:lvl3pPr>
            <a:lvl4pPr marL="0" indent="1371600" algn="ctr">
              <a:buClrTx/>
              <a:buSzTx/>
              <a:buFontTx/>
              <a:buNone/>
              <a:defRPr sz="1800"/>
            </a:lvl4pPr>
            <a:lvl5pPr marL="0" indent="1828800"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6" name="Group 6"/>
          <p:cNvGrpSpPr/>
          <p:nvPr/>
        </p:nvGrpSpPr>
        <p:grpSpPr>
          <a:xfrm>
            <a:off x="-15737" y="0"/>
            <a:ext cx="12229963" cy="6856215"/>
            <a:chOff x="0" y="0"/>
            <a:chExt cx="12229961" cy="6856214"/>
          </a:xfrm>
        </p:grpSpPr>
        <p:pic>
          <p:nvPicPr>
            <p:cNvPr id="2" name="Picture 7" descr="Picture 7"/>
            <p:cNvPicPr>
              <a:picLocks noChangeAspect="1"/>
            </p:cNvPicPr>
            <p:nvPr/>
          </p:nvPicPr>
          <p:blipFill>
            <a:blip r:embed="rId3">
              <a:extLst/>
            </a:blip>
            <a:stretch>
              <a:fillRect/>
            </a:stretch>
          </p:blipFill>
          <p:spPr>
            <a:xfrm>
              <a:off x="15736" y="0"/>
              <a:ext cx="12188826" cy="6856215"/>
            </a:xfrm>
            <a:prstGeom prst="rect">
              <a:avLst/>
            </a:prstGeom>
            <a:ln w="12700" cap="flat">
              <a:noFill/>
              <a:miter lim="400000"/>
            </a:ln>
            <a:effectLst/>
          </p:spPr>
        </p:pic>
        <p:sp>
          <p:nvSpPr>
            <p:cNvPr id="3" name="Rectangle 8"/>
            <p:cNvSpPr/>
            <p:nvPr/>
          </p:nvSpPr>
          <p:spPr>
            <a:xfrm>
              <a:off x="623748" y="609600"/>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4" name="Picture 9" descr="Picture 9"/>
            <p:cNvPicPr>
              <a:picLocks noChangeAspect="1"/>
            </p:cNvPicPr>
            <p:nvPr/>
          </p:nvPicPr>
          <p:blipFill>
            <a:blip r:embed="rId4">
              <a:extLst/>
            </a:blip>
            <a:stretch>
              <a:fillRect/>
            </a:stretch>
          </p:blipFill>
          <p:spPr>
            <a:xfrm>
              <a:off x="-1" y="3153832"/>
              <a:ext cx="777241" cy="606426"/>
            </a:xfrm>
            <a:prstGeom prst="rect">
              <a:avLst/>
            </a:prstGeom>
            <a:ln w="12700" cap="flat">
              <a:noFill/>
              <a:miter lim="400000"/>
            </a:ln>
            <a:effectLst/>
          </p:spPr>
        </p:pic>
        <p:pic>
          <p:nvPicPr>
            <p:cNvPr id="5" name="Picture 10" descr="Picture 10"/>
            <p:cNvPicPr>
              <a:picLocks noChangeAspect="1"/>
            </p:cNvPicPr>
            <p:nvPr/>
          </p:nvPicPr>
          <p:blipFill>
            <a:blip r:embed="rId4">
              <a:extLst/>
            </a:blip>
            <a:stretch>
              <a:fillRect/>
            </a:stretch>
          </p:blipFill>
          <p:spPr>
            <a:xfrm>
              <a:off x="11452721" y="3153832"/>
              <a:ext cx="777241" cy="606426"/>
            </a:xfrm>
            <a:prstGeom prst="rect">
              <a:avLst/>
            </a:prstGeom>
            <a:ln w="12700" cap="flat">
              <a:noFill/>
              <a:miter lim="400000"/>
            </a:ln>
            <a:effectLst/>
          </p:spPr>
        </p:pic>
      </p:grpSp>
      <p:sp>
        <p:nvSpPr>
          <p:cNvPr id="7"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8"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10673395" y="5986779"/>
            <a:ext cx="223204" cy="243841"/>
          </a:xfrm>
          <a:prstGeom prst="rect">
            <a:avLst/>
          </a:prstGeom>
          <a:ln w="12700">
            <a:miter lim="400000"/>
          </a:ln>
        </p:spPr>
        <p:txBody>
          <a:bodyPr wrap="none" lIns="45719" rIns="45719" anchor="ctr">
            <a:spAutoFit/>
          </a:bodyPr>
          <a:lstStyle>
            <a:lvl1pPr algn="r">
              <a:defRPr sz="10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mj-lt"/>
          <a:ea typeface="+mj-ea"/>
          <a:cs typeface="+mj-cs"/>
          <a:sym typeface="Garamond"/>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mj-lt"/>
          <a:ea typeface="+mj-ea"/>
          <a:cs typeface="+mj-cs"/>
          <a:sym typeface="Garamond"/>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mj-lt"/>
          <a:ea typeface="+mj-ea"/>
          <a:cs typeface="+mj-cs"/>
          <a:sym typeface="Garamond"/>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mj-lt"/>
          <a:ea typeface="+mj-ea"/>
          <a:cs typeface="+mj-cs"/>
          <a:sym typeface="Garamond"/>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mj-lt"/>
          <a:ea typeface="+mj-ea"/>
          <a:cs typeface="+mj-cs"/>
          <a:sym typeface="Garamond"/>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mj-lt"/>
          <a:ea typeface="+mj-ea"/>
          <a:cs typeface="+mj-cs"/>
          <a:sym typeface="Garamond"/>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mj-lt"/>
          <a:ea typeface="+mj-ea"/>
          <a:cs typeface="+mj-cs"/>
          <a:sym typeface="Garamond"/>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mj-lt"/>
          <a:ea typeface="+mj-ea"/>
          <a:cs typeface="+mj-cs"/>
          <a:sym typeface="Garamond"/>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mj-lt"/>
          <a:ea typeface="+mj-ea"/>
          <a:cs typeface="+mj-cs"/>
          <a:sym typeface="Garamond"/>
        </a:defRPr>
      </a:lvl9pPr>
    </p:titleStyle>
    <p:bodyStyle>
      <a:lvl1pPr marL="285750" marR="0" indent="-285750"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mj-lt"/>
          <a:ea typeface="+mj-ea"/>
          <a:cs typeface="+mj-cs"/>
          <a:sym typeface="Garamond"/>
        </a:defRPr>
      </a:lvl1pPr>
      <a:lvl2pPr marL="800100" marR="0" indent="-342900"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mj-lt"/>
          <a:ea typeface="+mj-ea"/>
          <a:cs typeface="+mj-cs"/>
          <a:sym typeface="Garamond"/>
        </a:defRPr>
      </a:lvl2pPr>
      <a:lvl3pPr marL="1295400" marR="0" indent="-381000"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mj-lt"/>
          <a:ea typeface="+mj-ea"/>
          <a:cs typeface="+mj-cs"/>
          <a:sym typeface="Garamond"/>
        </a:defRPr>
      </a:lvl3pPr>
      <a:lvl4pPr marL="1628775" marR="0" indent="-25717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mj-lt"/>
          <a:ea typeface="+mj-ea"/>
          <a:cs typeface="+mj-cs"/>
          <a:sym typeface="Garamond"/>
        </a:defRPr>
      </a:lvl4pPr>
      <a:lvl5pPr marL="2122714" marR="0" indent="-293914"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mj-lt"/>
          <a:ea typeface="+mj-ea"/>
          <a:cs typeface="+mj-cs"/>
          <a:sym typeface="Garamond"/>
        </a:defRPr>
      </a:lvl5pPr>
      <a:lvl6pPr marL="2677885" marR="0" indent="-39188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mj-lt"/>
          <a:ea typeface="+mj-ea"/>
          <a:cs typeface="+mj-cs"/>
          <a:sym typeface="Garamond"/>
        </a:defRPr>
      </a:lvl6pPr>
      <a:lvl7pPr marL="3135085" marR="0" indent="-39188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mj-lt"/>
          <a:ea typeface="+mj-ea"/>
          <a:cs typeface="+mj-cs"/>
          <a:sym typeface="Garamond"/>
        </a:defRPr>
      </a:lvl7pPr>
      <a:lvl8pPr marL="3592285" marR="0" indent="-39188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mj-lt"/>
          <a:ea typeface="+mj-ea"/>
          <a:cs typeface="+mj-cs"/>
          <a:sym typeface="Garamond"/>
        </a:defRPr>
      </a:lvl8pPr>
      <a:lvl9pPr marL="4049485" marR="0" indent="-39188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mj-lt"/>
          <a:ea typeface="+mj-ea"/>
          <a:cs typeface="+mj-cs"/>
          <a:sym typeface="Garamond"/>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32" name="Picture 4" descr="Picture 4"/>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233" name="TextBox 6"/>
          <p:cNvSpPr txBox="1"/>
          <p:nvPr/>
        </p:nvSpPr>
        <p:spPr>
          <a:xfrm>
            <a:off x="1086625" y="276971"/>
            <a:ext cx="8846154"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4800">
                <a:effectLst>
                  <a:outerShdw sx="100000" sy="100000" kx="0" ky="0" algn="b" rotWithShape="0" blurRad="38100" dist="19050" dir="2700000">
                    <a:srgbClr val="000000">
                      <a:alpha val="40000"/>
                    </a:srgbClr>
                  </a:outerShdw>
                </a:effectLst>
                <a:latin typeface="Algerian"/>
                <a:ea typeface="Algerian"/>
                <a:cs typeface="Algerian"/>
                <a:sym typeface="Algerian"/>
              </a:defRPr>
            </a:lvl1pPr>
          </a:lstStyle>
          <a:p>
            <a:pPr/>
            <a:r>
              <a:t>AIRLINE BOOKING MANAGEMENT SYSTEM</a:t>
            </a:r>
          </a:p>
        </p:txBody>
      </p:sp>
      <p:pic>
        <p:nvPicPr>
          <p:cNvPr id="234" name="Content Placeholder 11" descr="Content Placeholder 11"/>
          <p:cNvPicPr>
            <a:picLocks noChangeAspect="1"/>
          </p:cNvPicPr>
          <p:nvPr/>
        </p:nvPicPr>
        <p:blipFill>
          <a:blip r:embed="rId3">
            <a:extLst/>
          </a:blip>
          <a:stretch>
            <a:fillRect/>
          </a:stretch>
        </p:blipFill>
        <p:spPr>
          <a:xfrm>
            <a:off x="8397630" y="147402"/>
            <a:ext cx="914401" cy="9144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63" name="TextBox 2"/>
          <p:cNvSpPr txBox="1"/>
          <p:nvPr/>
        </p:nvSpPr>
        <p:spPr>
          <a:xfrm>
            <a:off x="735531" y="625643"/>
            <a:ext cx="8370770"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350" indent="-6350">
              <a:lnSpc>
                <a:spcPct val="110000"/>
              </a:lnSpc>
              <a:spcBef>
                <a:spcPts val="1100"/>
              </a:spcBef>
              <a:defRPr b="1">
                <a:latin typeface="Calibri"/>
                <a:ea typeface="Calibri"/>
                <a:cs typeface="Calibri"/>
                <a:sym typeface="Calibri"/>
              </a:defRPr>
            </a:pPr>
            <a:r>
              <a:t>	</a:t>
            </a:r>
            <a:r>
              <a:rPr sz="2400" u="sng">
                <a:solidFill>
                  <a:srgbClr val="7A2D26"/>
                </a:solidFill>
                <a:latin typeface="+mj-lt"/>
                <a:ea typeface="+mj-ea"/>
                <a:cs typeface="+mj-cs"/>
                <a:sym typeface="Garamond"/>
              </a:rPr>
              <a:t>LEVEL 1 DIAGRAM</a:t>
            </a:r>
          </a:p>
        </p:txBody>
      </p:sp>
      <p:pic>
        <p:nvPicPr>
          <p:cNvPr id="264" name="Picture 3" descr="Picture 3"/>
          <p:cNvPicPr>
            <a:picLocks noChangeAspect="1"/>
          </p:cNvPicPr>
          <p:nvPr/>
        </p:nvPicPr>
        <p:blipFill>
          <a:blip r:embed="rId2">
            <a:extLst/>
          </a:blip>
          <a:stretch>
            <a:fillRect/>
          </a:stretch>
        </p:blipFill>
        <p:spPr>
          <a:xfrm>
            <a:off x="689810" y="1109044"/>
            <a:ext cx="9079422" cy="450240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66" name="TextBox 2"/>
          <p:cNvSpPr txBox="1"/>
          <p:nvPr/>
        </p:nvSpPr>
        <p:spPr>
          <a:xfrm>
            <a:off x="678765" y="648677"/>
            <a:ext cx="8435352" cy="48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u="sng">
                <a:solidFill>
                  <a:srgbClr val="7A2D26"/>
                </a:solidFill>
              </a:defRPr>
            </a:lvl1pPr>
          </a:lstStyle>
          <a:p>
            <a:pPr/>
            <a:r>
              <a:t>Class Diagram </a:t>
            </a:r>
          </a:p>
        </p:txBody>
      </p:sp>
      <p:pic>
        <p:nvPicPr>
          <p:cNvPr id="267" name="Picture 3" descr="Picture 3"/>
          <p:cNvPicPr>
            <a:picLocks noChangeAspect="1"/>
          </p:cNvPicPr>
          <p:nvPr/>
        </p:nvPicPr>
        <p:blipFill>
          <a:blip r:embed="rId2">
            <a:extLst/>
          </a:blip>
          <a:stretch>
            <a:fillRect/>
          </a:stretch>
        </p:blipFill>
        <p:spPr>
          <a:xfrm>
            <a:off x="851876" y="1352062"/>
            <a:ext cx="9347201" cy="388424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69" name="TextBox 2"/>
          <p:cNvSpPr txBox="1"/>
          <p:nvPr/>
        </p:nvSpPr>
        <p:spPr>
          <a:xfrm>
            <a:off x="702211" y="687755"/>
            <a:ext cx="8409745" cy="48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6350" indent="-6350">
              <a:lnSpc>
                <a:spcPct val="110000"/>
              </a:lnSpc>
              <a:spcBef>
                <a:spcPts val="1100"/>
              </a:spcBef>
              <a:defRPr b="1" sz="2800" u="sng">
                <a:solidFill>
                  <a:srgbClr val="7A2D26"/>
                </a:solidFill>
              </a:defRPr>
            </a:lvl1pPr>
          </a:lstStyle>
          <a:p>
            <a:pPr/>
            <a:r>
              <a:t>Collaboration Diagram </a:t>
            </a:r>
          </a:p>
        </p:txBody>
      </p:sp>
      <p:pic>
        <p:nvPicPr>
          <p:cNvPr id="270" name="Picture 3" descr="Picture 3"/>
          <p:cNvPicPr>
            <a:picLocks noChangeAspect="1"/>
          </p:cNvPicPr>
          <p:nvPr/>
        </p:nvPicPr>
        <p:blipFill>
          <a:blip r:embed="rId2">
            <a:extLst/>
          </a:blip>
          <a:stretch>
            <a:fillRect/>
          </a:stretch>
        </p:blipFill>
        <p:spPr>
          <a:xfrm>
            <a:off x="656492" y="1266092"/>
            <a:ext cx="9988061" cy="460326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72" name="TextBox 2"/>
          <p:cNvSpPr txBox="1"/>
          <p:nvPr/>
        </p:nvSpPr>
        <p:spPr>
          <a:xfrm>
            <a:off x="655320" y="586153"/>
            <a:ext cx="8456636" cy="48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6350" indent="-6350">
              <a:lnSpc>
                <a:spcPct val="110000"/>
              </a:lnSpc>
              <a:spcBef>
                <a:spcPts val="1100"/>
              </a:spcBef>
              <a:defRPr b="1" sz="2800" u="sng">
                <a:solidFill>
                  <a:srgbClr val="7A2D26"/>
                </a:solidFill>
              </a:defRPr>
            </a:lvl1pPr>
          </a:lstStyle>
          <a:p>
            <a:pPr/>
            <a:r>
              <a:t>Deployment Diagram </a:t>
            </a:r>
          </a:p>
        </p:txBody>
      </p:sp>
      <p:pic>
        <p:nvPicPr>
          <p:cNvPr id="273" name="Picture 4" descr="Picture 4"/>
          <p:cNvPicPr>
            <a:picLocks noChangeAspect="1"/>
          </p:cNvPicPr>
          <p:nvPr/>
        </p:nvPicPr>
        <p:blipFill>
          <a:blip r:embed="rId2">
            <a:extLst/>
          </a:blip>
          <a:stretch>
            <a:fillRect/>
          </a:stretch>
        </p:blipFill>
        <p:spPr>
          <a:xfrm>
            <a:off x="820615" y="1207052"/>
            <a:ext cx="7041662" cy="444389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75" name="Title 1"/>
          <p:cNvSpPr txBox="1"/>
          <p:nvPr>
            <p:ph type="ctrTitle"/>
          </p:nvPr>
        </p:nvSpPr>
        <p:spPr>
          <a:xfrm>
            <a:off x="2692398" y="1871130"/>
            <a:ext cx="6815669" cy="1515534"/>
          </a:xfrm>
          <a:prstGeom prst="rect">
            <a:avLst/>
          </a:prstGeom>
        </p:spPr>
        <p:txBody>
          <a:bodyPr/>
          <a:lstStyle>
            <a:lvl1pPr>
              <a:defRPr>
                <a:solidFill>
                  <a:srgbClr val="7A2D26"/>
                </a:solidFill>
                <a:latin typeface="Algerian"/>
                <a:ea typeface="Algerian"/>
                <a:cs typeface="Algerian"/>
                <a:sym typeface="Algerian"/>
              </a:defRPr>
            </a:lvl1pPr>
          </a:lstStyle>
          <a:p>
            <a:pPr/>
            <a:r>
              <a:t>4.Modules</a:t>
            </a:r>
          </a:p>
        </p:txBody>
      </p:sp>
      <p:sp>
        <p:nvSpPr>
          <p:cNvPr id="276" name="Subtitle 2"/>
          <p:cNvSpPr txBox="1"/>
          <p:nvPr>
            <p:ph type="subTitle" sz="quarter" idx="1"/>
          </p:nvPr>
        </p:nvSpPr>
        <p:spPr>
          <a:xfrm>
            <a:off x="2692398" y="3657596"/>
            <a:ext cx="6815669" cy="1320803"/>
          </a:xfrm>
          <a:prstGeom prst="rect">
            <a:avLst/>
          </a:prstGeom>
        </p:spPr>
        <p:txBody>
          <a:bodyPr/>
          <a:lstStyle/>
          <a:p>
            <a:pPr marL="342900" indent="-342900" algn="l">
              <a:lnSpc>
                <a:spcPct val="90000"/>
              </a:lnSpc>
              <a:buClr>
                <a:srgbClr val="511E19"/>
              </a:buClr>
              <a:buSzPct val="115000"/>
              <a:buChar char="❑"/>
              <a:defRPr>
                <a:solidFill>
                  <a:srgbClr val="6D3C13"/>
                </a:solidFill>
              </a:defRPr>
            </a:pPr>
            <a:r>
              <a:t>Module 1 – LOGIN/SIGN UP</a:t>
            </a:r>
          </a:p>
          <a:p>
            <a:pPr marL="342900" indent="-342900" algn="l">
              <a:lnSpc>
                <a:spcPct val="90000"/>
              </a:lnSpc>
              <a:buClr>
                <a:srgbClr val="511E19"/>
              </a:buClr>
              <a:buSzPct val="115000"/>
              <a:buChar char="❑"/>
              <a:defRPr>
                <a:solidFill>
                  <a:srgbClr val="6D3C13"/>
                </a:solidFill>
              </a:defRPr>
            </a:pPr>
            <a:r>
              <a:t>Module 2 – BOOKING PAGE</a:t>
            </a:r>
          </a:p>
          <a:p>
            <a:pPr marL="342900" indent="-342900" algn="l">
              <a:lnSpc>
                <a:spcPct val="90000"/>
              </a:lnSpc>
              <a:buClr>
                <a:srgbClr val="511E19"/>
              </a:buClr>
              <a:buSzPct val="115000"/>
              <a:buChar char="❑"/>
              <a:defRPr>
                <a:solidFill>
                  <a:srgbClr val="6D3C13"/>
                </a:solidFill>
              </a:defRPr>
            </a:pPr>
            <a:r>
              <a:t>Module 2 – CANCELLATION PAGE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78" name="TextBox 2"/>
          <p:cNvSpPr txBox="1"/>
          <p:nvPr/>
        </p:nvSpPr>
        <p:spPr>
          <a:xfrm>
            <a:off x="686581" y="633046"/>
            <a:ext cx="8425375"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rgbClr val="511E19"/>
              </a:buClr>
              <a:buSzPct val="100000"/>
              <a:buChar char="❑"/>
              <a:defRPr>
                <a:solidFill>
                  <a:srgbClr val="6D3C13"/>
                </a:solidFill>
              </a:defRPr>
            </a:lvl1pPr>
          </a:lstStyle>
          <a:p>
            <a:pPr/>
            <a:r>
              <a:t>Module 1 – LOGIN</a:t>
            </a:r>
          </a:p>
        </p:txBody>
      </p:sp>
      <p:pic>
        <p:nvPicPr>
          <p:cNvPr id="279" name="Screenshot 2021-06-08 at 10.25.45 AM.png" descr="Screenshot 2021-06-08 at 10.25.45 AM.png"/>
          <p:cNvPicPr>
            <a:picLocks noChangeAspect="1"/>
          </p:cNvPicPr>
          <p:nvPr/>
        </p:nvPicPr>
        <p:blipFill>
          <a:blip r:embed="rId2">
            <a:extLst/>
          </a:blip>
          <a:stretch>
            <a:fillRect/>
          </a:stretch>
        </p:blipFill>
        <p:spPr>
          <a:xfrm>
            <a:off x="587154" y="1054054"/>
            <a:ext cx="11017693" cy="688605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81" name="TextBox 4"/>
          <p:cNvSpPr txBox="1"/>
          <p:nvPr/>
        </p:nvSpPr>
        <p:spPr>
          <a:xfrm>
            <a:off x="678765" y="696089"/>
            <a:ext cx="8433191"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rgbClr val="511E19"/>
              </a:buClr>
              <a:buSzPct val="100000"/>
              <a:buChar char="❑"/>
              <a:defRPr>
                <a:solidFill>
                  <a:srgbClr val="6D3C13"/>
                </a:solidFill>
              </a:defRPr>
            </a:lvl1pPr>
          </a:lstStyle>
          <a:p>
            <a:pPr/>
            <a:r>
              <a:t>Module 1 - SIGN UP</a:t>
            </a:r>
          </a:p>
        </p:txBody>
      </p:sp>
      <p:pic>
        <p:nvPicPr>
          <p:cNvPr id="282" name="Screenshot 2021-06-08 at 10.25.35 AM.png" descr="Screenshot 2021-06-08 at 10.25.35 AM.png"/>
          <p:cNvPicPr>
            <a:picLocks noChangeAspect="1"/>
          </p:cNvPicPr>
          <p:nvPr/>
        </p:nvPicPr>
        <p:blipFill>
          <a:blip r:embed="rId2">
            <a:extLst/>
          </a:blip>
          <a:stretch>
            <a:fillRect/>
          </a:stretch>
        </p:blipFill>
        <p:spPr>
          <a:xfrm>
            <a:off x="468671" y="1093496"/>
            <a:ext cx="11254658" cy="703416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84" name="TextBox 2"/>
          <p:cNvSpPr txBox="1"/>
          <p:nvPr/>
        </p:nvSpPr>
        <p:spPr>
          <a:xfrm>
            <a:off x="710028" y="625231"/>
            <a:ext cx="840192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rgbClr val="511E19"/>
              </a:buClr>
              <a:buSzPct val="100000"/>
              <a:buChar char="❑"/>
              <a:defRPr>
                <a:solidFill>
                  <a:srgbClr val="6D3C13"/>
                </a:solidFill>
              </a:defRPr>
            </a:lvl1pPr>
          </a:lstStyle>
          <a:p>
            <a:pPr/>
            <a:r>
              <a:t>Module 2 – BOOKING PAGE</a:t>
            </a:r>
          </a:p>
        </p:txBody>
      </p:sp>
      <p:pic>
        <p:nvPicPr>
          <p:cNvPr id="285" name="Screenshot 2021-06-08 at 10.26.33 AM.png" descr="Screenshot 2021-06-08 at 10.26.33 AM.png"/>
          <p:cNvPicPr>
            <a:picLocks noChangeAspect="1"/>
          </p:cNvPicPr>
          <p:nvPr/>
        </p:nvPicPr>
        <p:blipFill>
          <a:blip r:embed="rId2">
            <a:extLst/>
          </a:blip>
          <a:stretch>
            <a:fillRect/>
          </a:stretch>
        </p:blipFill>
        <p:spPr>
          <a:xfrm>
            <a:off x="511055" y="1224615"/>
            <a:ext cx="11169890" cy="698118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pic>
        <p:nvPicPr>
          <p:cNvPr id="287" name="Screenshot 2021-06-08 at 10.26.52 AM.png" descr="Screenshot 2021-06-08 at 10.26.52 AM.png"/>
          <p:cNvPicPr>
            <a:picLocks noChangeAspect="1"/>
          </p:cNvPicPr>
          <p:nvPr/>
        </p:nvPicPr>
        <p:blipFill>
          <a:blip r:embed="rId2">
            <a:extLst/>
          </a:blip>
          <a:stretch>
            <a:fillRect/>
          </a:stretch>
        </p:blipFill>
        <p:spPr>
          <a:xfrm>
            <a:off x="507389" y="-249586"/>
            <a:ext cx="11346293" cy="709143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89" name="TextBox 2"/>
          <p:cNvSpPr txBox="1"/>
          <p:nvPr/>
        </p:nvSpPr>
        <p:spPr>
          <a:xfrm>
            <a:off x="577165" y="601785"/>
            <a:ext cx="8534791"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buClr>
                <a:srgbClr val="511E19"/>
              </a:buClr>
              <a:buSzPct val="100000"/>
              <a:buChar char="❑"/>
              <a:defRPr>
                <a:solidFill>
                  <a:srgbClr val="6D3C13"/>
                </a:solidFill>
              </a:defRPr>
            </a:lvl1pPr>
          </a:lstStyle>
          <a:p>
            <a:pPr/>
            <a:r>
              <a:t>Module 2 – CANCELLATION PAGE </a:t>
            </a:r>
          </a:p>
        </p:txBody>
      </p:sp>
      <p:pic>
        <p:nvPicPr>
          <p:cNvPr id="290" name="Screenshot 2021-06-08 at 10.36.54 AM.png" descr="Screenshot 2021-06-08 at 10.36.54 AM.png"/>
          <p:cNvPicPr>
            <a:picLocks noChangeAspect="1"/>
          </p:cNvPicPr>
          <p:nvPr/>
        </p:nvPicPr>
        <p:blipFill>
          <a:blip r:embed="rId2">
            <a:extLst/>
          </a:blip>
          <a:stretch>
            <a:fillRect/>
          </a:stretch>
        </p:blipFill>
        <p:spPr>
          <a:xfrm>
            <a:off x="802405" y="885030"/>
            <a:ext cx="10587190" cy="661699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36" name="Title 1"/>
          <p:cNvSpPr txBox="1"/>
          <p:nvPr>
            <p:ph type="title"/>
          </p:nvPr>
        </p:nvSpPr>
        <p:spPr>
          <a:xfrm>
            <a:off x="1295401" y="982132"/>
            <a:ext cx="9601198" cy="1303868"/>
          </a:xfrm>
          <a:prstGeom prst="rect">
            <a:avLst/>
          </a:prstGeom>
        </p:spPr>
        <p:txBody>
          <a:bodyPr/>
          <a:lstStyle>
            <a:lvl1pPr>
              <a:defRPr u="sng">
                <a:solidFill>
                  <a:srgbClr val="6D3C13"/>
                </a:solidFill>
                <a:latin typeface="Algerian"/>
                <a:ea typeface="Algerian"/>
                <a:cs typeface="Algerian"/>
                <a:sym typeface="Algerian"/>
              </a:defRPr>
            </a:lvl1pPr>
          </a:lstStyle>
          <a:p>
            <a:pPr/>
            <a:r>
              <a:t>Team Members</a:t>
            </a:r>
          </a:p>
        </p:txBody>
      </p:sp>
      <p:graphicFrame>
        <p:nvGraphicFramePr>
          <p:cNvPr id="237" name="Table 3"/>
          <p:cNvGraphicFramePr/>
          <p:nvPr/>
        </p:nvGraphicFramePr>
        <p:xfrm>
          <a:off x="1295400" y="2557463"/>
          <a:ext cx="9821779" cy="366687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94886"/>
                <a:gridCol w="4316003"/>
                <a:gridCol w="3380596"/>
                <a:gridCol w="1530294"/>
              </a:tblGrid>
              <a:tr h="1222291">
                <a:tc>
                  <a:txBody>
                    <a:bodyPr/>
                    <a:lstStyle/>
                    <a:p>
                      <a:pPr algn="l">
                        <a:lnSpc>
                          <a:spcPct val="150000"/>
                        </a:lnSpc>
                        <a:spcBef>
                          <a:spcPts val="1000"/>
                        </a:spcBef>
                        <a:defRPr b="0" sz="1800">
                          <a:solidFill>
                            <a:srgbClr val="000000"/>
                          </a:solidFill>
                        </a:defRPr>
                      </a:pPr>
                      <a:r>
                        <a:rPr b="1" sz="2800">
                          <a:solidFill>
                            <a:srgbClr val="6D3C13"/>
                          </a:solidFill>
                          <a:latin typeface="Times New Roman"/>
                          <a:ea typeface="Times New Roman"/>
                          <a:cs typeface="Times New Roman"/>
                          <a:sym typeface="Times New Roman"/>
                        </a:rPr>
                        <a:t>1</a:t>
                      </a:r>
                    </a:p>
                  </a:txBody>
                  <a:tcPr marL="0" marR="0" marT="0" marB="0" anchor="t" anchorCtr="0" horzOverflow="overflow">
                    <a:solidFill>
                      <a:srgbClr val="F2E1B3"/>
                    </a:solidFill>
                  </a:tcPr>
                </a:tc>
                <a:tc>
                  <a:txBody>
                    <a:bodyPr/>
                    <a:lstStyle/>
                    <a:p>
                      <a:pPr algn="l">
                        <a:lnSpc>
                          <a:spcPct val="150000"/>
                        </a:lnSpc>
                        <a:spcBef>
                          <a:spcPts val="1000"/>
                        </a:spcBef>
                        <a:defRPr b="0" sz="1800">
                          <a:solidFill>
                            <a:srgbClr val="000000"/>
                          </a:solidFill>
                        </a:defRPr>
                      </a:pPr>
                      <a:r>
                        <a:rPr b="1" sz="2800">
                          <a:solidFill>
                            <a:srgbClr val="6D3C13"/>
                          </a:solidFill>
                          <a:latin typeface="Times New Roman"/>
                          <a:ea typeface="Times New Roman"/>
                          <a:cs typeface="Times New Roman"/>
                          <a:sym typeface="Times New Roman"/>
                        </a:rPr>
                        <a:t>RA1911030010088</a:t>
                      </a:r>
                    </a:p>
                  </a:txBody>
                  <a:tcPr marL="0" marR="0" marT="0" marB="0" anchor="t" anchorCtr="0" horzOverflow="overflow">
                    <a:solidFill>
                      <a:srgbClr val="F2E1B3"/>
                    </a:solidFill>
                  </a:tcPr>
                </a:tc>
                <a:tc>
                  <a:txBody>
                    <a:bodyPr/>
                    <a:lstStyle/>
                    <a:p>
                      <a:pPr algn="l">
                        <a:lnSpc>
                          <a:spcPct val="150000"/>
                        </a:lnSpc>
                        <a:spcBef>
                          <a:spcPts val="1000"/>
                        </a:spcBef>
                        <a:defRPr b="0" sz="1800">
                          <a:solidFill>
                            <a:srgbClr val="000000"/>
                          </a:solidFill>
                        </a:defRPr>
                      </a:pPr>
                      <a:r>
                        <a:rPr b="1" sz="2800">
                          <a:solidFill>
                            <a:srgbClr val="6D3C13"/>
                          </a:solidFill>
                          <a:latin typeface="Times New Roman"/>
                          <a:ea typeface="Times New Roman"/>
                          <a:cs typeface="Times New Roman"/>
                          <a:sym typeface="Times New Roman"/>
                        </a:rPr>
                        <a:t>Akshat Rawta</a:t>
                      </a:r>
                    </a:p>
                  </a:txBody>
                  <a:tcPr marL="0" marR="0" marT="0" marB="0" anchor="t" anchorCtr="0" horzOverflow="overflow">
                    <a:solidFill>
                      <a:srgbClr val="F2E1B3"/>
                    </a:solidFill>
                  </a:tcPr>
                </a:tc>
                <a:tc>
                  <a:txBody>
                    <a:bodyPr/>
                    <a:lstStyle/>
                    <a:p>
                      <a:pPr algn="l">
                        <a:lnSpc>
                          <a:spcPct val="150000"/>
                        </a:lnSpc>
                        <a:spcBef>
                          <a:spcPts val="1000"/>
                        </a:spcBef>
                        <a:defRPr b="0" sz="1800">
                          <a:solidFill>
                            <a:srgbClr val="000000"/>
                          </a:solidFill>
                        </a:defRPr>
                      </a:pPr>
                      <a:r>
                        <a:rPr b="1" sz="2800">
                          <a:solidFill>
                            <a:srgbClr val="6D3C13"/>
                          </a:solidFill>
                          <a:latin typeface="Times New Roman"/>
                          <a:ea typeface="Times New Roman"/>
                          <a:cs typeface="Times New Roman"/>
                          <a:sym typeface="Times New Roman"/>
                        </a:rPr>
                        <a:t>Lead</a:t>
                      </a:r>
                    </a:p>
                  </a:txBody>
                  <a:tcPr marL="0" marR="0" marT="0" marB="0" anchor="t" anchorCtr="0" horzOverflow="overflow">
                    <a:solidFill>
                      <a:srgbClr val="F2E1B3"/>
                    </a:solidFill>
                  </a:tcPr>
                </a:tc>
              </a:tr>
              <a:tr h="1222291">
                <a:tc>
                  <a:txBody>
                    <a:bodyPr/>
                    <a:lstStyle/>
                    <a:p>
                      <a:pPr algn="l">
                        <a:lnSpc>
                          <a:spcPct val="150000"/>
                        </a:lnSpc>
                        <a:spcBef>
                          <a:spcPts val="1000"/>
                        </a:spcBef>
                        <a:defRPr sz="1800"/>
                      </a:pPr>
                      <a:r>
                        <a:rPr sz="2800">
                          <a:solidFill>
                            <a:srgbClr val="6D3C13"/>
                          </a:solidFill>
                          <a:latin typeface="Times New Roman"/>
                          <a:ea typeface="Times New Roman"/>
                          <a:cs typeface="Times New Roman"/>
                          <a:sym typeface="Times New Roman"/>
                        </a:rPr>
                        <a:t>2</a:t>
                      </a:r>
                    </a:p>
                  </a:txBody>
                  <a:tcPr marL="0" marR="0" marT="0" marB="0" anchor="t" anchorCtr="0" horzOverflow="overflow">
                    <a:solidFill>
                      <a:srgbClr val="F2E1B3"/>
                    </a:solidFill>
                  </a:tcPr>
                </a:tc>
                <a:tc>
                  <a:txBody>
                    <a:bodyPr/>
                    <a:lstStyle/>
                    <a:p>
                      <a:pPr algn="l">
                        <a:lnSpc>
                          <a:spcPct val="150000"/>
                        </a:lnSpc>
                        <a:spcBef>
                          <a:spcPts val="1000"/>
                        </a:spcBef>
                        <a:defRPr sz="1800"/>
                      </a:pPr>
                      <a:r>
                        <a:rPr b="1" sz="2800">
                          <a:solidFill>
                            <a:srgbClr val="6D3C13"/>
                          </a:solidFill>
                          <a:latin typeface="Times New Roman"/>
                          <a:ea typeface="Times New Roman"/>
                          <a:cs typeface="Times New Roman"/>
                          <a:sym typeface="Times New Roman"/>
                        </a:rPr>
                        <a:t>RA1911030010089</a:t>
                      </a:r>
                    </a:p>
                  </a:txBody>
                  <a:tcPr marL="0" marR="0" marT="0" marB="0" anchor="t" anchorCtr="0" horzOverflow="overflow">
                    <a:solidFill>
                      <a:srgbClr val="F2E1B3"/>
                    </a:solidFill>
                  </a:tcPr>
                </a:tc>
                <a:tc>
                  <a:txBody>
                    <a:bodyPr/>
                    <a:lstStyle/>
                    <a:p>
                      <a:pPr algn="l">
                        <a:lnSpc>
                          <a:spcPct val="150000"/>
                        </a:lnSpc>
                        <a:spcBef>
                          <a:spcPts val="1000"/>
                        </a:spcBef>
                        <a:defRPr sz="1800"/>
                      </a:pPr>
                      <a:r>
                        <a:rPr b="1" sz="2800">
                          <a:solidFill>
                            <a:srgbClr val="6D3C13"/>
                          </a:solidFill>
                          <a:latin typeface="Times New Roman"/>
                          <a:ea typeface="Times New Roman"/>
                          <a:cs typeface="Times New Roman"/>
                          <a:sym typeface="Times New Roman"/>
                        </a:rPr>
                        <a:t>Yukta Goel</a:t>
                      </a:r>
                    </a:p>
                  </a:txBody>
                  <a:tcPr marL="0" marR="0" marT="0" marB="0" anchor="t" anchorCtr="0" horzOverflow="overflow">
                    <a:solidFill>
                      <a:srgbClr val="F2E1B3"/>
                    </a:solidFill>
                  </a:tcPr>
                </a:tc>
                <a:tc>
                  <a:txBody>
                    <a:bodyPr/>
                    <a:lstStyle/>
                    <a:p>
                      <a:pPr algn="l">
                        <a:lnSpc>
                          <a:spcPct val="150000"/>
                        </a:lnSpc>
                        <a:spcBef>
                          <a:spcPts val="1000"/>
                        </a:spcBef>
                        <a:defRPr sz="1800"/>
                      </a:pPr>
                      <a:r>
                        <a:rPr b="1" sz="2800">
                          <a:solidFill>
                            <a:srgbClr val="6D3C13"/>
                          </a:solidFill>
                          <a:latin typeface="Times New Roman"/>
                          <a:ea typeface="Times New Roman"/>
                          <a:cs typeface="Times New Roman"/>
                          <a:sym typeface="Times New Roman"/>
                        </a:rPr>
                        <a:t>Member</a:t>
                      </a:r>
                    </a:p>
                  </a:txBody>
                  <a:tcPr marL="0" marR="0" marT="0" marB="0" anchor="t" anchorCtr="0" horzOverflow="overflow">
                    <a:solidFill>
                      <a:srgbClr val="F2E1B3"/>
                    </a:solidFill>
                  </a:tcPr>
                </a:tc>
              </a:tr>
              <a:tr h="1222291">
                <a:tc>
                  <a:txBody>
                    <a:bodyPr/>
                    <a:lstStyle/>
                    <a:p>
                      <a:pPr algn="l">
                        <a:lnSpc>
                          <a:spcPct val="150000"/>
                        </a:lnSpc>
                        <a:spcBef>
                          <a:spcPts val="1000"/>
                        </a:spcBef>
                        <a:defRPr sz="1800"/>
                      </a:pPr>
                      <a:r>
                        <a:rPr sz="2800">
                          <a:solidFill>
                            <a:srgbClr val="6D3C13"/>
                          </a:solidFill>
                          <a:latin typeface="Times New Roman"/>
                          <a:ea typeface="Times New Roman"/>
                          <a:cs typeface="Times New Roman"/>
                          <a:sym typeface="Times New Roman"/>
                        </a:rPr>
                        <a:t>3</a:t>
                      </a:r>
                    </a:p>
                  </a:txBody>
                  <a:tcPr marL="0" marR="0" marT="0" marB="0" anchor="t" anchorCtr="0" horzOverflow="overflow">
                    <a:solidFill>
                      <a:srgbClr val="F2E1B3"/>
                    </a:solidFill>
                  </a:tcPr>
                </a:tc>
                <a:tc>
                  <a:txBody>
                    <a:bodyPr/>
                    <a:lstStyle/>
                    <a:p>
                      <a:pPr algn="l">
                        <a:lnSpc>
                          <a:spcPct val="150000"/>
                        </a:lnSpc>
                        <a:spcBef>
                          <a:spcPts val="1000"/>
                        </a:spcBef>
                        <a:defRPr sz="1800"/>
                      </a:pPr>
                      <a:r>
                        <a:rPr b="1" sz="2800">
                          <a:solidFill>
                            <a:srgbClr val="6D3C13"/>
                          </a:solidFill>
                          <a:latin typeface="Times New Roman"/>
                          <a:ea typeface="Times New Roman"/>
                          <a:cs typeface="Times New Roman"/>
                          <a:sym typeface="Times New Roman"/>
                        </a:rPr>
                        <a:t>RA1911030010094</a:t>
                      </a:r>
                    </a:p>
                  </a:txBody>
                  <a:tcPr marL="0" marR="0" marT="0" marB="0" anchor="t" anchorCtr="0" horzOverflow="overflow">
                    <a:solidFill>
                      <a:srgbClr val="F2E1B3"/>
                    </a:solidFill>
                  </a:tcPr>
                </a:tc>
                <a:tc>
                  <a:txBody>
                    <a:bodyPr/>
                    <a:lstStyle/>
                    <a:p>
                      <a:pPr algn="l">
                        <a:lnSpc>
                          <a:spcPct val="150000"/>
                        </a:lnSpc>
                        <a:spcBef>
                          <a:spcPts val="1000"/>
                        </a:spcBef>
                        <a:defRPr sz="1800"/>
                      </a:pPr>
                      <a:r>
                        <a:rPr b="1" sz="2800">
                          <a:solidFill>
                            <a:srgbClr val="6D3C13"/>
                          </a:solidFill>
                          <a:latin typeface="Times New Roman"/>
                          <a:ea typeface="Times New Roman"/>
                          <a:cs typeface="Times New Roman"/>
                          <a:sym typeface="Times New Roman"/>
                        </a:rPr>
                        <a:t>Rahul Goel</a:t>
                      </a:r>
                    </a:p>
                  </a:txBody>
                  <a:tcPr marL="0" marR="0" marT="0" marB="0" anchor="t" anchorCtr="0" horzOverflow="overflow">
                    <a:solidFill>
                      <a:srgbClr val="F2E1B3"/>
                    </a:solidFill>
                  </a:tcPr>
                </a:tc>
                <a:tc>
                  <a:txBody>
                    <a:bodyPr/>
                    <a:lstStyle/>
                    <a:p>
                      <a:pPr algn="l">
                        <a:lnSpc>
                          <a:spcPct val="150000"/>
                        </a:lnSpc>
                        <a:spcBef>
                          <a:spcPts val="1000"/>
                        </a:spcBef>
                        <a:defRPr sz="1800"/>
                      </a:pPr>
                      <a:r>
                        <a:rPr b="1" sz="2800">
                          <a:solidFill>
                            <a:srgbClr val="6D3C13"/>
                          </a:solidFill>
                          <a:latin typeface="Times New Roman"/>
                          <a:ea typeface="Times New Roman"/>
                          <a:cs typeface="Times New Roman"/>
                          <a:sym typeface="Times New Roman"/>
                        </a:rPr>
                        <a:t>Member</a:t>
                      </a:r>
                    </a:p>
                  </a:txBody>
                  <a:tcPr marL="0" marR="0" marT="0" marB="0" anchor="t" anchorCtr="0" horzOverflow="overflow">
                    <a:solidFill>
                      <a:srgbClr val="F2E1B3"/>
                    </a:solidFill>
                  </a:tcPr>
                </a:tc>
              </a:tr>
            </a:tbl>
          </a:graphicData>
        </a:graphic>
      </p:graphicFrame>
      <p:pic>
        <p:nvPicPr>
          <p:cNvPr id="238" name="Content Placeholder 8" descr="Content Placeholder 8"/>
          <p:cNvPicPr>
            <a:picLocks noChangeAspect="1"/>
          </p:cNvPicPr>
          <p:nvPr/>
        </p:nvPicPr>
        <p:blipFill>
          <a:blip r:embed="rId2">
            <a:extLst/>
          </a:blip>
          <a:stretch>
            <a:fillRect/>
          </a:stretch>
        </p:blipFill>
        <p:spPr>
          <a:xfrm>
            <a:off x="1227015" y="1634064"/>
            <a:ext cx="1045309" cy="914401"/>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pic>
        <p:nvPicPr>
          <p:cNvPr id="292" name="Screenshot 2021-06-08 at 10.38.05 AM.png" descr="Screenshot 2021-06-08 at 10.38.05 AM.png"/>
          <p:cNvPicPr>
            <a:picLocks noChangeAspect="1"/>
          </p:cNvPicPr>
          <p:nvPr/>
        </p:nvPicPr>
        <p:blipFill>
          <a:blip r:embed="rId2">
            <a:extLst/>
          </a:blip>
          <a:stretch>
            <a:fillRect/>
          </a:stretch>
        </p:blipFill>
        <p:spPr>
          <a:xfrm>
            <a:off x="475548" y="-83783"/>
            <a:ext cx="11240904" cy="702556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94" name="Title 1"/>
          <p:cNvSpPr txBox="1"/>
          <p:nvPr>
            <p:ph type="ctrTitle"/>
          </p:nvPr>
        </p:nvSpPr>
        <p:spPr>
          <a:xfrm>
            <a:off x="2692398" y="1871130"/>
            <a:ext cx="6815669" cy="1515534"/>
          </a:xfrm>
          <a:prstGeom prst="rect">
            <a:avLst/>
          </a:prstGeom>
        </p:spPr>
        <p:txBody>
          <a:bodyPr/>
          <a:lstStyle>
            <a:lvl1pPr>
              <a:defRPr>
                <a:solidFill>
                  <a:srgbClr val="6D3C13"/>
                </a:solidFill>
              </a:defRPr>
            </a:lvl1pPr>
          </a:lstStyle>
          <a:p>
            <a:pPr/>
            <a:r>
              <a:t>TEST CASES</a:t>
            </a:r>
          </a:p>
        </p:txBody>
      </p:sp>
      <p:sp>
        <p:nvSpPr>
          <p:cNvPr id="295" name="Subtitle 2"/>
          <p:cNvSpPr txBox="1"/>
          <p:nvPr>
            <p:ph type="subTitle" sz="quarter" idx="1"/>
          </p:nvPr>
        </p:nvSpPr>
        <p:spPr>
          <a:xfrm>
            <a:off x="2692398" y="3657596"/>
            <a:ext cx="6815669" cy="1320803"/>
          </a:xfrm>
          <a:prstGeom prst="rect">
            <a:avLst/>
          </a:prstGeom>
        </p:spPr>
        <p:txBody>
          <a:bodyPr/>
          <a:lstStyle/>
          <a:p>
            <a:pPr marL="342900" indent="-342900" algn="l">
              <a:lnSpc>
                <a:spcPct val="80000"/>
              </a:lnSpc>
              <a:buClr>
                <a:srgbClr val="511E19"/>
              </a:buClr>
              <a:buSzPct val="115000"/>
              <a:buChar char="▪"/>
              <a:defRPr sz="1400">
                <a:solidFill>
                  <a:srgbClr val="6D3C13"/>
                </a:solidFill>
              </a:defRPr>
            </a:pPr>
            <a:r>
              <a:t>Login page</a:t>
            </a:r>
          </a:p>
          <a:p>
            <a:pPr marL="342900" indent="-342900" algn="l">
              <a:lnSpc>
                <a:spcPct val="80000"/>
              </a:lnSpc>
              <a:buClr>
                <a:srgbClr val="511E19"/>
              </a:buClr>
              <a:buSzPct val="115000"/>
              <a:buChar char="▪"/>
              <a:defRPr sz="1400">
                <a:solidFill>
                  <a:srgbClr val="6D3C13"/>
                </a:solidFill>
              </a:defRPr>
            </a:pPr>
            <a:r>
              <a:t>Registration page</a:t>
            </a:r>
          </a:p>
          <a:p>
            <a:pPr marL="342900" indent="-342900" algn="l">
              <a:lnSpc>
                <a:spcPct val="80000"/>
              </a:lnSpc>
              <a:buClr>
                <a:srgbClr val="511E19"/>
              </a:buClr>
              <a:buSzPct val="115000"/>
              <a:buChar char="▪"/>
              <a:defRPr sz="1400">
                <a:solidFill>
                  <a:srgbClr val="6D3C13"/>
                </a:solidFill>
              </a:defRPr>
            </a:pPr>
            <a:r>
              <a:t>Main page</a:t>
            </a:r>
          </a:p>
          <a:p>
            <a:pPr marL="342900" indent="-342900" algn="l">
              <a:lnSpc>
                <a:spcPct val="80000"/>
              </a:lnSpc>
              <a:buClr>
                <a:srgbClr val="511E19"/>
              </a:buClr>
              <a:buSzPct val="115000"/>
              <a:buChar char="▪"/>
              <a:defRPr sz="1400">
                <a:solidFill>
                  <a:srgbClr val="6D3C13"/>
                </a:solidFill>
              </a:defRPr>
            </a:pPr>
            <a:r>
              <a:t>Booking page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97" name="TextBox 5"/>
          <p:cNvSpPr txBox="1"/>
          <p:nvPr/>
        </p:nvSpPr>
        <p:spPr>
          <a:xfrm>
            <a:off x="623235" y="641683"/>
            <a:ext cx="8483066"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spcBef>
                <a:spcPts val="800"/>
              </a:spcBef>
              <a:defRPr b="1">
                <a:solidFill>
                  <a:srgbClr val="6D3C13"/>
                </a:solidFill>
                <a:latin typeface="Times New Roman"/>
                <a:ea typeface="Times New Roman"/>
                <a:cs typeface="Times New Roman"/>
                <a:sym typeface="Times New Roman"/>
              </a:defRPr>
            </a:lvl1pPr>
          </a:lstStyle>
          <a:p>
            <a:pPr/>
            <a:r>
              <a:t>LOGIN PAGE:</a:t>
            </a:r>
          </a:p>
        </p:txBody>
      </p:sp>
      <p:graphicFrame>
        <p:nvGraphicFramePr>
          <p:cNvPr id="298" name="Table 6"/>
          <p:cNvGraphicFramePr/>
          <p:nvPr/>
        </p:nvGraphicFramePr>
        <p:xfrm>
          <a:off x="687753" y="1105081"/>
          <a:ext cx="10261601" cy="223208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80436"/>
                <a:gridCol w="1736805"/>
                <a:gridCol w="5539128"/>
                <a:gridCol w="2005231"/>
              </a:tblGrid>
              <a:tr h="437571">
                <a:tc>
                  <a:txBody>
                    <a:bodyPr/>
                    <a:lstStyle/>
                    <a:p>
                      <a:pPr algn="l">
                        <a:lnSpc>
                          <a:spcPct val="150000"/>
                        </a:lnSpc>
                        <a:spcBef>
                          <a:spcPts val="800"/>
                        </a:spcBef>
                        <a:defRPr sz="1800"/>
                      </a:pPr>
                      <a:r>
                        <a:rPr b="1" sz="1600">
                          <a:solidFill>
                            <a:srgbClr val="511E19"/>
                          </a:solidFill>
                        </a:rPr>
                        <a:t>S.NO</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511E19"/>
                          </a:solidFill>
                        </a:rPr>
                        <a:t>TEST CASE</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511E19"/>
                          </a:solidFill>
                        </a:rPr>
                        <a:t>RESULT</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511E19"/>
                          </a:solidFill>
                        </a:rPr>
                        <a:t>TEST</a:t>
                      </a:r>
                    </a:p>
                  </a:txBody>
                  <a:tcPr marL="0" marR="0" marT="0" marB="0" anchor="t" anchorCtr="0" horzOverflow="overflow">
                    <a:solidFill>
                      <a:srgbClr val="F2E1B3"/>
                    </a:solidFill>
                  </a:tcPr>
                </a:tc>
              </a:tr>
              <a:tr h="897256">
                <a:tc>
                  <a:txBody>
                    <a:bodyPr/>
                    <a:lstStyle/>
                    <a:p>
                      <a:pPr algn="l">
                        <a:lnSpc>
                          <a:spcPct val="150000"/>
                        </a:lnSpc>
                        <a:spcBef>
                          <a:spcPts val="800"/>
                        </a:spcBef>
                        <a:defRPr sz="1800"/>
                      </a:pPr>
                      <a:r>
                        <a:rPr sz="1600">
                          <a:solidFill>
                            <a:srgbClr val="511E19"/>
                          </a:solidFill>
                        </a:rPr>
                        <a:t>1.</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511E19"/>
                          </a:solidFill>
                        </a:rPr>
                        <a:t>On the click of login button</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511E19"/>
                          </a:solidFill>
                        </a:rPr>
                        <a:t>The user should be logged into the site if the username and password match. Else the user should be denied access.</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511E19"/>
                          </a:solidFill>
                        </a:rPr>
                        <a:t>successful</a:t>
                      </a:r>
                    </a:p>
                  </a:txBody>
                  <a:tcPr marL="0" marR="0" marT="0" marB="0" anchor="t" anchorCtr="0" horzOverflow="overflow">
                    <a:solidFill>
                      <a:srgbClr val="F8F0D9"/>
                    </a:solidFill>
                  </a:tcPr>
                </a:tc>
              </a:tr>
              <a:tr h="897256">
                <a:tc>
                  <a:txBody>
                    <a:bodyPr/>
                    <a:lstStyle/>
                    <a:p>
                      <a:pPr algn="l">
                        <a:lnSpc>
                          <a:spcPct val="150000"/>
                        </a:lnSpc>
                        <a:spcBef>
                          <a:spcPts val="800"/>
                        </a:spcBef>
                        <a:defRPr sz="1800"/>
                      </a:pPr>
                      <a:r>
                        <a:rPr sz="1600">
                          <a:solidFill>
                            <a:srgbClr val="511E19"/>
                          </a:solidFill>
                        </a:rPr>
                        <a:t>2.</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511E19"/>
                          </a:solidFill>
                        </a:rPr>
                        <a:t>On the click of register button</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511E19"/>
                          </a:solidFill>
                        </a:rPr>
                        <a:t>The user should be taken to the registration page.</a:t>
                      </a:r>
                    </a:p>
                  </a:txBody>
                  <a:tcPr marL="0" marR="0" marT="0" marB="0" anchor="t" anchorCtr="0" horzOverflow="overflow">
                    <a:solidFill>
                      <a:srgbClr val="F8F0D9"/>
                    </a:solidFill>
                  </a:tcPr>
                </a:tc>
                <a:tc>
                  <a:txBody>
                    <a:bodyPr/>
                    <a:lstStyle/>
                    <a:p>
                      <a:pPr algn="l">
                        <a:lnSpc>
                          <a:spcPct val="150000"/>
                        </a:lnSpc>
                        <a:spcBef>
                          <a:spcPts val="800"/>
                        </a:spcBef>
                        <a:defRPr sz="1600">
                          <a:solidFill>
                            <a:srgbClr val="511E19"/>
                          </a:solidFill>
                        </a:defRPr>
                      </a:pPr>
                      <a:r>
                        <a:t> successful</a:t>
                      </a:r>
                      <a:endParaRPr>
                        <a:latin typeface="Calibri"/>
                        <a:ea typeface="Calibri"/>
                        <a:cs typeface="Calibri"/>
                        <a:sym typeface="Calibri"/>
                      </a:endParaRPr>
                    </a:p>
                  </a:txBody>
                  <a:tcPr marL="0" marR="0" marT="0" marB="0" anchor="t" anchorCtr="0" horzOverflow="overflow">
                    <a:solidFill>
                      <a:srgbClr val="F8F0D9"/>
                    </a:solidFill>
                  </a:tcPr>
                </a:tc>
              </a:tr>
            </a:tbl>
          </a:graphicData>
        </a:graphic>
      </p:graphicFrame>
      <p:sp>
        <p:nvSpPr>
          <p:cNvPr id="299" name="TextBox 8"/>
          <p:cNvSpPr txBox="1"/>
          <p:nvPr/>
        </p:nvSpPr>
        <p:spPr>
          <a:xfrm>
            <a:off x="733474" y="3197300"/>
            <a:ext cx="6024098"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spcBef>
                <a:spcPts val="800"/>
              </a:spcBef>
              <a:defRPr b="1">
                <a:solidFill>
                  <a:srgbClr val="6D3C13"/>
                </a:solidFill>
                <a:latin typeface="Times New Roman"/>
                <a:ea typeface="Times New Roman"/>
                <a:cs typeface="Times New Roman"/>
                <a:sym typeface="Times New Roman"/>
              </a:defRPr>
            </a:lvl1pPr>
          </a:lstStyle>
          <a:p>
            <a:pPr/>
            <a:r>
              <a:t>REGISTRAION PAGE:</a:t>
            </a:r>
          </a:p>
        </p:txBody>
      </p:sp>
      <p:graphicFrame>
        <p:nvGraphicFramePr>
          <p:cNvPr id="300" name="Table 9"/>
          <p:cNvGraphicFramePr/>
          <p:nvPr/>
        </p:nvGraphicFramePr>
        <p:xfrm>
          <a:off x="804985" y="3660697"/>
          <a:ext cx="10144370" cy="192730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69236"/>
                <a:gridCol w="1715841"/>
                <a:gridCol w="5476969"/>
                <a:gridCol w="1982323"/>
              </a:tblGrid>
              <a:tr h="631792">
                <a:tc>
                  <a:txBody>
                    <a:bodyPr/>
                    <a:lstStyle/>
                    <a:p>
                      <a:pPr algn="l">
                        <a:lnSpc>
                          <a:spcPct val="150000"/>
                        </a:lnSpc>
                        <a:spcBef>
                          <a:spcPts val="800"/>
                        </a:spcBef>
                        <a:defRPr sz="1800"/>
                      </a:pPr>
                      <a:r>
                        <a:rPr b="1" sz="1600">
                          <a:solidFill>
                            <a:srgbClr val="6D3C13"/>
                          </a:solidFill>
                        </a:rPr>
                        <a:t>S.NO</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6D3C13"/>
                          </a:solidFill>
                        </a:rPr>
                        <a:t>TEST CASE</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6D3C13"/>
                          </a:solidFill>
                        </a:rPr>
                        <a:t>RESULT</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6D3C13"/>
                          </a:solidFill>
                        </a:rPr>
                        <a:t>TEST</a:t>
                      </a:r>
                    </a:p>
                  </a:txBody>
                  <a:tcPr marL="0" marR="0" marT="0" marB="0" anchor="t" anchorCtr="0" horzOverflow="overflow">
                    <a:solidFill>
                      <a:srgbClr val="F2E1B3"/>
                    </a:solidFill>
                  </a:tcPr>
                </a:tc>
              </a:tr>
              <a:tr h="1295510">
                <a:tc>
                  <a:txBody>
                    <a:bodyPr/>
                    <a:lstStyle/>
                    <a:p>
                      <a:pPr algn="l">
                        <a:lnSpc>
                          <a:spcPct val="150000"/>
                        </a:lnSpc>
                        <a:spcBef>
                          <a:spcPts val="800"/>
                        </a:spcBef>
                        <a:defRPr sz="1800"/>
                      </a:pPr>
                      <a:r>
                        <a:rPr sz="1600"/>
                        <a:t>1.</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t>On the click of register button</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t>The user along with all the other user information should be added to the database.</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t>successful</a:t>
                      </a:r>
                    </a:p>
                  </a:txBody>
                  <a:tcPr marL="0" marR="0" marT="0" marB="0" anchor="t" anchorCtr="0" horzOverflow="overflow">
                    <a:solidFill>
                      <a:srgbClr val="F8F0D9"/>
                    </a:solidFill>
                  </a:tcPr>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302" name="TextBox 2"/>
          <p:cNvSpPr txBox="1"/>
          <p:nvPr/>
        </p:nvSpPr>
        <p:spPr>
          <a:xfrm>
            <a:off x="678765" y="570523"/>
            <a:ext cx="8433191"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spcBef>
                <a:spcPts val="800"/>
              </a:spcBef>
              <a:defRPr b="1">
                <a:solidFill>
                  <a:srgbClr val="6D3C13"/>
                </a:solidFill>
                <a:latin typeface="Times New Roman"/>
                <a:ea typeface="Times New Roman"/>
                <a:cs typeface="Times New Roman"/>
                <a:sym typeface="Times New Roman"/>
              </a:defRPr>
            </a:lvl1pPr>
          </a:lstStyle>
          <a:p>
            <a:pPr/>
            <a:r>
              <a:t>MAIN PAGE:</a:t>
            </a:r>
          </a:p>
        </p:txBody>
      </p:sp>
      <p:graphicFrame>
        <p:nvGraphicFramePr>
          <p:cNvPr id="303" name="Table 3"/>
          <p:cNvGraphicFramePr/>
          <p:nvPr/>
        </p:nvGraphicFramePr>
        <p:xfrm>
          <a:off x="770021" y="1203159"/>
          <a:ext cx="9496926" cy="222584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08429"/>
                <a:gridCol w="1602119"/>
                <a:gridCol w="5129518"/>
                <a:gridCol w="1856859"/>
              </a:tblGrid>
              <a:tr h="270596">
                <a:tc>
                  <a:txBody>
                    <a:bodyPr/>
                    <a:lstStyle/>
                    <a:p>
                      <a:pPr algn="l">
                        <a:lnSpc>
                          <a:spcPct val="150000"/>
                        </a:lnSpc>
                        <a:spcBef>
                          <a:spcPts val="800"/>
                        </a:spcBef>
                        <a:defRPr sz="1800"/>
                      </a:pPr>
                      <a:r>
                        <a:rPr b="1" sz="1600">
                          <a:solidFill>
                            <a:srgbClr val="6D3C13"/>
                          </a:solidFill>
                        </a:rPr>
                        <a:t>S.NO</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6D3C13"/>
                          </a:solidFill>
                        </a:rPr>
                        <a:t>TEST CASE</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6D3C13"/>
                          </a:solidFill>
                        </a:rPr>
                        <a:t>RESULT</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6D3C13"/>
                          </a:solidFill>
                        </a:rPr>
                        <a:t>TEST</a:t>
                      </a:r>
                    </a:p>
                  </a:txBody>
                  <a:tcPr marL="0" marR="0" marT="0" marB="0" anchor="t" anchorCtr="0" horzOverflow="overflow">
                    <a:solidFill>
                      <a:srgbClr val="F2E1B3"/>
                    </a:solidFill>
                  </a:tcPr>
                </a:tc>
              </a:tr>
              <a:tr h="699393">
                <a:tc>
                  <a:txBody>
                    <a:bodyPr/>
                    <a:lstStyle/>
                    <a:p>
                      <a:pPr algn="l">
                        <a:lnSpc>
                          <a:spcPct val="150000"/>
                        </a:lnSpc>
                        <a:spcBef>
                          <a:spcPts val="800"/>
                        </a:spcBef>
                        <a:defRPr sz="1800"/>
                      </a:pPr>
                      <a:r>
                        <a:rPr sz="1400">
                          <a:solidFill>
                            <a:srgbClr val="6D3C13"/>
                          </a:solidFill>
                        </a:rPr>
                        <a:t>1.</a:t>
                      </a:r>
                    </a:p>
                  </a:txBody>
                  <a:tcPr marL="0" marR="0" marT="0" marB="0" anchor="t" anchorCtr="0" horzOverflow="overflow">
                    <a:solidFill>
                      <a:srgbClr val="F8F0D9"/>
                    </a:solidFill>
                  </a:tcPr>
                </a:tc>
                <a:tc>
                  <a:txBody>
                    <a:bodyPr/>
                    <a:lstStyle/>
                    <a:p>
                      <a:pPr algn="l">
                        <a:lnSpc>
                          <a:spcPct val="150000"/>
                        </a:lnSpc>
                        <a:spcBef>
                          <a:spcPts val="800"/>
                        </a:spcBef>
                        <a:defRPr sz="1800"/>
                      </a:pPr>
                      <a:r>
                        <a:rPr sz="1400">
                          <a:solidFill>
                            <a:srgbClr val="6D3C13"/>
                          </a:solidFill>
                        </a:rPr>
                        <a:t>On the click of book tickets button.</a:t>
                      </a:r>
                    </a:p>
                  </a:txBody>
                  <a:tcPr marL="0" marR="0" marT="0" marB="0" anchor="t" anchorCtr="0" horzOverflow="overflow">
                    <a:solidFill>
                      <a:srgbClr val="F8F0D9"/>
                    </a:solidFill>
                  </a:tcPr>
                </a:tc>
                <a:tc>
                  <a:txBody>
                    <a:bodyPr/>
                    <a:lstStyle/>
                    <a:p>
                      <a:pPr algn="l">
                        <a:lnSpc>
                          <a:spcPct val="150000"/>
                        </a:lnSpc>
                        <a:spcBef>
                          <a:spcPts val="800"/>
                        </a:spcBef>
                        <a:defRPr sz="1800"/>
                      </a:pPr>
                      <a:r>
                        <a:rPr sz="1400">
                          <a:solidFill>
                            <a:srgbClr val="6D3C13"/>
                          </a:solidFill>
                        </a:rPr>
                        <a:t>The user should be taken to ticket booking page.</a:t>
                      </a:r>
                    </a:p>
                  </a:txBody>
                  <a:tcPr marL="0" marR="0" marT="0" marB="0" anchor="t" anchorCtr="0" horzOverflow="overflow">
                    <a:solidFill>
                      <a:srgbClr val="F8F0D9"/>
                    </a:solidFill>
                  </a:tcPr>
                </a:tc>
                <a:tc>
                  <a:txBody>
                    <a:bodyPr/>
                    <a:lstStyle/>
                    <a:p>
                      <a:pPr algn="l">
                        <a:lnSpc>
                          <a:spcPct val="150000"/>
                        </a:lnSpc>
                        <a:spcBef>
                          <a:spcPts val="800"/>
                        </a:spcBef>
                        <a:defRPr sz="1800"/>
                      </a:pPr>
                      <a:r>
                        <a:rPr sz="1400">
                          <a:solidFill>
                            <a:srgbClr val="6D3C13"/>
                          </a:solidFill>
                        </a:rPr>
                        <a:t>successful</a:t>
                      </a:r>
                    </a:p>
                  </a:txBody>
                  <a:tcPr marL="0" marR="0" marT="0" marB="0" anchor="t" anchorCtr="0" horzOverflow="overflow">
                    <a:solidFill>
                      <a:srgbClr val="F8F0D9"/>
                    </a:solidFill>
                  </a:tcPr>
                </a:tc>
              </a:tr>
              <a:tr h="699393">
                <a:tc>
                  <a:txBody>
                    <a:bodyPr/>
                    <a:lstStyle/>
                    <a:p>
                      <a:pPr algn="l">
                        <a:lnSpc>
                          <a:spcPct val="150000"/>
                        </a:lnSpc>
                        <a:spcBef>
                          <a:spcPts val="800"/>
                        </a:spcBef>
                        <a:defRPr sz="1800"/>
                      </a:pPr>
                      <a:r>
                        <a:rPr sz="1400">
                          <a:solidFill>
                            <a:srgbClr val="6D3C13"/>
                          </a:solidFill>
                        </a:rPr>
                        <a:t>2.</a:t>
                      </a:r>
                    </a:p>
                  </a:txBody>
                  <a:tcPr marL="0" marR="0" marT="0" marB="0" anchor="t" anchorCtr="0" horzOverflow="overflow">
                    <a:solidFill>
                      <a:srgbClr val="F8F0D9"/>
                    </a:solidFill>
                  </a:tcPr>
                </a:tc>
                <a:tc>
                  <a:txBody>
                    <a:bodyPr/>
                    <a:lstStyle/>
                    <a:p>
                      <a:pPr algn="l">
                        <a:lnSpc>
                          <a:spcPct val="150000"/>
                        </a:lnSpc>
                        <a:spcBef>
                          <a:spcPts val="800"/>
                        </a:spcBef>
                        <a:defRPr sz="1800"/>
                      </a:pPr>
                      <a:r>
                        <a:rPr sz="1400">
                          <a:solidFill>
                            <a:srgbClr val="6D3C13"/>
                          </a:solidFill>
                        </a:rPr>
                        <a:t>On the click of cancel ticket button</a:t>
                      </a:r>
                    </a:p>
                  </a:txBody>
                  <a:tcPr marL="0" marR="0" marT="0" marB="0" anchor="t" anchorCtr="0" horzOverflow="overflow">
                    <a:solidFill>
                      <a:srgbClr val="F8F0D9"/>
                    </a:solidFill>
                  </a:tcPr>
                </a:tc>
                <a:tc>
                  <a:txBody>
                    <a:bodyPr/>
                    <a:lstStyle/>
                    <a:p>
                      <a:pPr algn="l">
                        <a:lnSpc>
                          <a:spcPct val="150000"/>
                        </a:lnSpc>
                        <a:spcBef>
                          <a:spcPts val="800"/>
                        </a:spcBef>
                        <a:defRPr sz="1800"/>
                      </a:pPr>
                      <a:r>
                        <a:rPr sz="1400">
                          <a:solidFill>
                            <a:srgbClr val="6D3C13"/>
                          </a:solidFill>
                        </a:rPr>
                        <a:t>The ticket booked by the user should be cancelled.</a:t>
                      </a:r>
                    </a:p>
                  </a:txBody>
                  <a:tcPr marL="0" marR="0" marT="0" marB="0" anchor="t" anchorCtr="0" horzOverflow="overflow">
                    <a:solidFill>
                      <a:srgbClr val="F8F0D9"/>
                    </a:solidFill>
                  </a:tcPr>
                </a:tc>
                <a:tc>
                  <a:txBody>
                    <a:bodyPr/>
                    <a:lstStyle/>
                    <a:p>
                      <a:pPr algn="l">
                        <a:lnSpc>
                          <a:spcPct val="150000"/>
                        </a:lnSpc>
                        <a:spcBef>
                          <a:spcPts val="800"/>
                        </a:spcBef>
                        <a:defRPr sz="1800"/>
                      </a:pPr>
                      <a:r>
                        <a:rPr sz="1400">
                          <a:solidFill>
                            <a:srgbClr val="6D3C13"/>
                          </a:solidFill>
                        </a:rPr>
                        <a:t>successful</a:t>
                      </a:r>
                    </a:p>
                  </a:txBody>
                  <a:tcPr marL="0" marR="0" marT="0" marB="0" anchor="t" anchorCtr="0" horzOverflow="overflow">
                    <a:solidFill>
                      <a:srgbClr val="F8F0D9"/>
                    </a:solidFill>
                  </a:tcPr>
                </a:tc>
              </a:tr>
              <a:tr h="556461">
                <a:tc>
                  <a:txBody>
                    <a:bodyPr/>
                    <a:lstStyle/>
                    <a:p>
                      <a:pPr algn="l">
                        <a:lnSpc>
                          <a:spcPct val="150000"/>
                        </a:lnSpc>
                        <a:spcBef>
                          <a:spcPts val="800"/>
                        </a:spcBef>
                        <a:defRPr sz="1800"/>
                      </a:pPr>
                      <a:r>
                        <a:rPr sz="1400">
                          <a:solidFill>
                            <a:srgbClr val="6D3C13"/>
                          </a:solidFill>
                        </a:rPr>
                        <a:t>3.</a:t>
                      </a:r>
                    </a:p>
                  </a:txBody>
                  <a:tcPr marL="0" marR="0" marT="0" marB="0" anchor="t" anchorCtr="0" horzOverflow="overflow">
                    <a:solidFill>
                      <a:srgbClr val="F8F0D9"/>
                    </a:solidFill>
                  </a:tcPr>
                </a:tc>
                <a:tc>
                  <a:txBody>
                    <a:bodyPr/>
                    <a:lstStyle/>
                    <a:p>
                      <a:pPr algn="l">
                        <a:lnSpc>
                          <a:spcPct val="150000"/>
                        </a:lnSpc>
                        <a:spcBef>
                          <a:spcPts val="800"/>
                        </a:spcBef>
                        <a:defRPr sz="1800"/>
                      </a:pPr>
                      <a:r>
                        <a:rPr sz="1400">
                          <a:solidFill>
                            <a:srgbClr val="6D3C13"/>
                          </a:solidFill>
                        </a:rPr>
                        <a:t>On the click of logout button</a:t>
                      </a:r>
                    </a:p>
                  </a:txBody>
                  <a:tcPr marL="0" marR="0" marT="0" marB="0" anchor="t" anchorCtr="0" horzOverflow="overflow">
                    <a:solidFill>
                      <a:srgbClr val="F8F0D9"/>
                    </a:solidFill>
                  </a:tcPr>
                </a:tc>
                <a:tc>
                  <a:txBody>
                    <a:bodyPr/>
                    <a:lstStyle/>
                    <a:p>
                      <a:pPr algn="l">
                        <a:lnSpc>
                          <a:spcPct val="150000"/>
                        </a:lnSpc>
                        <a:spcBef>
                          <a:spcPts val="800"/>
                        </a:spcBef>
                        <a:defRPr sz="1800"/>
                      </a:pPr>
                      <a:r>
                        <a:rPr sz="1400">
                          <a:solidFill>
                            <a:srgbClr val="6D3C13"/>
                          </a:solidFill>
                        </a:rPr>
                        <a:t>The user should be logged out of the site and session should be destroyed.</a:t>
                      </a:r>
                    </a:p>
                  </a:txBody>
                  <a:tcPr marL="0" marR="0" marT="0" marB="0" anchor="t" anchorCtr="0" horzOverflow="overflow">
                    <a:solidFill>
                      <a:srgbClr val="F8F0D9"/>
                    </a:solidFill>
                  </a:tcPr>
                </a:tc>
                <a:tc>
                  <a:txBody>
                    <a:bodyPr/>
                    <a:lstStyle/>
                    <a:p>
                      <a:pPr algn="l">
                        <a:lnSpc>
                          <a:spcPct val="150000"/>
                        </a:lnSpc>
                        <a:spcBef>
                          <a:spcPts val="800"/>
                        </a:spcBef>
                        <a:defRPr sz="1800"/>
                      </a:pPr>
                      <a:r>
                        <a:rPr sz="1400">
                          <a:solidFill>
                            <a:srgbClr val="6D3C13"/>
                          </a:solidFill>
                        </a:rPr>
                        <a:t>successful</a:t>
                      </a:r>
                    </a:p>
                  </a:txBody>
                  <a:tcPr marL="0" marR="0" marT="0" marB="0" anchor="t" anchorCtr="0" horzOverflow="overflow">
                    <a:solidFill>
                      <a:srgbClr val="F8F0D9"/>
                    </a:solidFill>
                  </a:tcPr>
                </a:tc>
              </a:tr>
            </a:tbl>
          </a:graphicData>
        </a:graphic>
      </p:graphicFrame>
      <p:sp>
        <p:nvSpPr>
          <p:cNvPr id="304" name="TextBox 5"/>
          <p:cNvSpPr txBox="1"/>
          <p:nvPr/>
        </p:nvSpPr>
        <p:spPr>
          <a:xfrm>
            <a:off x="815741" y="3500470"/>
            <a:ext cx="6020602"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spcBef>
                <a:spcPts val="800"/>
              </a:spcBef>
              <a:defRPr b="1">
                <a:solidFill>
                  <a:srgbClr val="6D3C13"/>
                </a:solidFill>
                <a:latin typeface="Times New Roman"/>
                <a:ea typeface="Times New Roman"/>
                <a:cs typeface="Times New Roman"/>
                <a:sym typeface="Times New Roman"/>
              </a:defRPr>
            </a:lvl1pPr>
          </a:lstStyle>
          <a:p>
            <a:pPr/>
            <a:r>
              <a:t>BOOKING PAGE:</a:t>
            </a:r>
          </a:p>
        </p:txBody>
      </p:sp>
      <p:graphicFrame>
        <p:nvGraphicFramePr>
          <p:cNvPr id="305" name="Table 6"/>
          <p:cNvGraphicFramePr/>
          <p:nvPr/>
        </p:nvGraphicFramePr>
        <p:xfrm>
          <a:off x="770021" y="4001477"/>
          <a:ext cx="9496926" cy="192258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07375"/>
                <a:gridCol w="1597910"/>
                <a:gridCol w="5132677"/>
                <a:gridCol w="1858964"/>
              </a:tblGrid>
              <a:tr h="376899">
                <a:tc>
                  <a:txBody>
                    <a:bodyPr/>
                    <a:lstStyle/>
                    <a:p>
                      <a:pPr algn="l">
                        <a:lnSpc>
                          <a:spcPct val="150000"/>
                        </a:lnSpc>
                        <a:spcBef>
                          <a:spcPts val="800"/>
                        </a:spcBef>
                        <a:defRPr sz="1800"/>
                      </a:pPr>
                      <a:r>
                        <a:rPr b="1" sz="1600">
                          <a:solidFill>
                            <a:srgbClr val="6D3C13"/>
                          </a:solidFill>
                        </a:rPr>
                        <a:t>S.NO</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6D3C13"/>
                          </a:solidFill>
                        </a:rPr>
                        <a:t>TEST CASE</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6D3C13"/>
                          </a:solidFill>
                        </a:rPr>
                        <a:t>RESULT</a:t>
                      </a:r>
                    </a:p>
                  </a:txBody>
                  <a:tcPr marL="0" marR="0" marT="0" marB="0" anchor="t" anchorCtr="0" horzOverflow="overflow">
                    <a:solidFill>
                      <a:srgbClr val="F2E1B3"/>
                    </a:solidFill>
                  </a:tcPr>
                </a:tc>
                <a:tc>
                  <a:txBody>
                    <a:bodyPr/>
                    <a:lstStyle/>
                    <a:p>
                      <a:pPr algn="l">
                        <a:lnSpc>
                          <a:spcPct val="150000"/>
                        </a:lnSpc>
                        <a:spcBef>
                          <a:spcPts val="800"/>
                        </a:spcBef>
                        <a:defRPr sz="1800"/>
                      </a:pPr>
                      <a:r>
                        <a:rPr b="1" sz="1600">
                          <a:solidFill>
                            <a:srgbClr val="6D3C13"/>
                          </a:solidFill>
                        </a:rPr>
                        <a:t>TEST</a:t>
                      </a:r>
                    </a:p>
                  </a:txBody>
                  <a:tcPr marL="0" marR="0" marT="0" marB="0" anchor="t" anchorCtr="0" horzOverflow="overflow">
                    <a:solidFill>
                      <a:srgbClr val="F2E1B3"/>
                    </a:solidFill>
                  </a:tcPr>
                </a:tc>
              </a:tr>
              <a:tr h="772843">
                <a:tc>
                  <a:txBody>
                    <a:bodyPr/>
                    <a:lstStyle/>
                    <a:p>
                      <a:pPr algn="l">
                        <a:lnSpc>
                          <a:spcPct val="150000"/>
                        </a:lnSpc>
                        <a:spcBef>
                          <a:spcPts val="800"/>
                        </a:spcBef>
                        <a:defRPr sz="1800"/>
                      </a:pPr>
                      <a:r>
                        <a:rPr sz="1600">
                          <a:solidFill>
                            <a:srgbClr val="6D3C13"/>
                          </a:solidFill>
                        </a:rPr>
                        <a:t>1.</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6D3C13"/>
                          </a:solidFill>
                        </a:rPr>
                        <a:t>On the click of book button</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6D3C13"/>
                          </a:solidFill>
                        </a:rPr>
                        <a:t>The user’s ticket should be booked.</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6D3C13"/>
                          </a:solidFill>
                        </a:rPr>
                        <a:t>successful</a:t>
                      </a:r>
                    </a:p>
                  </a:txBody>
                  <a:tcPr marL="0" marR="0" marT="0" marB="0" anchor="t" anchorCtr="0" horzOverflow="overflow">
                    <a:solidFill>
                      <a:srgbClr val="F8F0D9"/>
                    </a:solidFill>
                  </a:tcPr>
                </a:tc>
              </a:tr>
              <a:tr h="772843">
                <a:tc>
                  <a:txBody>
                    <a:bodyPr/>
                    <a:lstStyle/>
                    <a:p>
                      <a:pPr algn="l">
                        <a:lnSpc>
                          <a:spcPct val="150000"/>
                        </a:lnSpc>
                        <a:spcBef>
                          <a:spcPts val="800"/>
                        </a:spcBef>
                        <a:defRPr sz="1800"/>
                      </a:pPr>
                      <a:r>
                        <a:rPr sz="1600">
                          <a:solidFill>
                            <a:srgbClr val="6D3C13"/>
                          </a:solidFill>
                        </a:rPr>
                        <a:t>2.</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6D3C13"/>
                          </a:solidFill>
                        </a:rPr>
                        <a:t>On the click of cancel button</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6D3C13"/>
                          </a:solidFill>
                        </a:rPr>
                        <a:t>The user should be taken back to the main page.</a:t>
                      </a:r>
                    </a:p>
                  </a:txBody>
                  <a:tcPr marL="0" marR="0" marT="0" marB="0" anchor="t" anchorCtr="0" horzOverflow="overflow">
                    <a:solidFill>
                      <a:srgbClr val="F8F0D9"/>
                    </a:solidFill>
                  </a:tcPr>
                </a:tc>
                <a:tc>
                  <a:txBody>
                    <a:bodyPr/>
                    <a:lstStyle/>
                    <a:p>
                      <a:pPr algn="l">
                        <a:lnSpc>
                          <a:spcPct val="150000"/>
                        </a:lnSpc>
                        <a:spcBef>
                          <a:spcPts val="800"/>
                        </a:spcBef>
                        <a:defRPr sz="1800"/>
                      </a:pPr>
                      <a:r>
                        <a:rPr sz="1600">
                          <a:solidFill>
                            <a:srgbClr val="6D3C13"/>
                          </a:solidFill>
                        </a:rPr>
                        <a:t>successful</a:t>
                      </a:r>
                    </a:p>
                  </a:txBody>
                  <a:tcPr marL="0" marR="0" marT="0" marB="0" anchor="t" anchorCtr="0" horzOverflow="overflow">
                    <a:solidFill>
                      <a:srgbClr val="F8F0D9"/>
                    </a:solidFill>
                  </a:tcPr>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307" name="Title 1"/>
          <p:cNvSpPr txBox="1"/>
          <p:nvPr>
            <p:ph type="ctrTitle"/>
          </p:nvPr>
        </p:nvSpPr>
        <p:spPr>
          <a:xfrm>
            <a:off x="2692398" y="1871130"/>
            <a:ext cx="6815669" cy="1515534"/>
          </a:xfrm>
          <a:prstGeom prst="rect">
            <a:avLst/>
          </a:prstGeom>
        </p:spPr>
        <p:txBody>
          <a:bodyPr/>
          <a:lstStyle/>
          <a:p>
            <a:pPr/>
            <a:r>
              <a:t>THANK YOU</a:t>
            </a:r>
          </a:p>
        </p:txBody>
      </p:sp>
      <p:sp>
        <p:nvSpPr>
          <p:cNvPr id="308" name="Subtitle 2"/>
          <p:cNvSpPr txBox="1"/>
          <p:nvPr>
            <p:ph type="subTitle" sz="quarter" idx="1"/>
          </p:nvPr>
        </p:nvSpPr>
        <p:spPr>
          <a:xfrm>
            <a:off x="2692398" y="3657596"/>
            <a:ext cx="6815669" cy="1320803"/>
          </a:xfrm>
          <a:prstGeom prst="rect">
            <a:avLst/>
          </a:prstGeom>
        </p:spPr>
        <p:txBody>
          <a:bodyPr/>
          <a:lstStyle/>
          <a:p>
            <a:pPr algn="l"/>
            <a:r>
              <a:t>Website Link: -</a:t>
            </a:r>
          </a:p>
          <a:p>
            <a:pPr algn="l"/>
            <a:r>
              <a:t>https://avian-official.herokuapp.com</a:t>
            </a:r>
          </a:p>
        </p:txBody>
      </p:sp>
      <p:pic>
        <p:nvPicPr>
          <p:cNvPr id="309" name="Content Placeholder 4" descr="Content Placeholder 4"/>
          <p:cNvPicPr>
            <a:picLocks noChangeAspect="1"/>
          </p:cNvPicPr>
          <p:nvPr/>
        </p:nvPicPr>
        <p:blipFill>
          <a:blip r:embed="rId2">
            <a:extLst/>
          </a:blip>
          <a:stretch>
            <a:fillRect/>
          </a:stretch>
        </p:blipFill>
        <p:spPr>
          <a:xfrm>
            <a:off x="5552180" y="1714495"/>
            <a:ext cx="914401" cy="9144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40" name="TextBox 2"/>
          <p:cNvSpPr txBox="1"/>
          <p:nvPr/>
        </p:nvSpPr>
        <p:spPr>
          <a:xfrm>
            <a:off x="803812" y="678409"/>
            <a:ext cx="8992609"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4400" u="sng">
                <a:solidFill>
                  <a:srgbClr val="6D3C13"/>
                </a:solidFill>
                <a:latin typeface="Algerian"/>
                <a:ea typeface="Algerian"/>
                <a:cs typeface="Algerian"/>
                <a:sym typeface="Algerian"/>
              </a:defRPr>
            </a:lvl1pPr>
          </a:lstStyle>
          <a:p>
            <a:pPr/>
            <a:r>
              <a:t>1.PROBLEM STATEMENT</a:t>
            </a:r>
          </a:p>
        </p:txBody>
      </p:sp>
      <p:sp>
        <p:nvSpPr>
          <p:cNvPr id="241" name="TextBox 4"/>
          <p:cNvSpPr txBox="1"/>
          <p:nvPr/>
        </p:nvSpPr>
        <p:spPr>
          <a:xfrm>
            <a:off x="803812" y="1447850"/>
            <a:ext cx="6028007" cy="428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vl1pPr>
          </a:lstStyle>
          <a:p>
            <a:pPr/>
            <a:r>
              <a:t>Large Airlines have to deal with thousands of airline reservations every day which makes it challenging to manage these reservations and cancellation requests made by users. Thus arises the need for an application based on a powerful database management system. The aim of this project is to create an Airline Booking Management System which will hold flight schedules and its fare tariffs and passenger reservations. It saves time as it allows online procedure as users no longer to wait in a queue to book the flights. It is automatically generated by the server. Admin is the main authority who can perform addition, deletion, and modification of flights if required. The admin will also be able to view passenger reservations of the flights. The users will be able to view all flight related information online and will be able to make cancellation requests effortlessly.</a:t>
            </a:r>
          </a:p>
        </p:txBody>
      </p:sp>
      <p:pic>
        <p:nvPicPr>
          <p:cNvPr id="242" name="Picture 8" descr="Picture 8"/>
          <p:cNvPicPr>
            <a:picLocks noChangeAspect="1"/>
          </p:cNvPicPr>
          <p:nvPr/>
        </p:nvPicPr>
        <p:blipFill>
          <a:blip r:embed="rId2">
            <a:extLst/>
          </a:blip>
          <a:stretch>
            <a:fillRect/>
          </a:stretch>
        </p:blipFill>
        <p:spPr>
          <a:xfrm>
            <a:off x="7828866" y="1585350"/>
            <a:ext cx="2880361" cy="310896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44" name="Title 1"/>
          <p:cNvSpPr txBox="1"/>
          <p:nvPr>
            <p:ph type="ctrTitle"/>
          </p:nvPr>
        </p:nvSpPr>
        <p:spPr>
          <a:xfrm>
            <a:off x="2692398" y="1871130"/>
            <a:ext cx="6815669" cy="1515534"/>
          </a:xfrm>
          <a:prstGeom prst="rect">
            <a:avLst/>
          </a:prstGeom>
        </p:spPr>
        <p:txBody>
          <a:bodyPr/>
          <a:lstStyle>
            <a:lvl1pPr>
              <a:defRPr>
                <a:solidFill>
                  <a:srgbClr val="6D3C13"/>
                </a:solidFill>
                <a:latin typeface="Algerian"/>
                <a:ea typeface="Algerian"/>
                <a:cs typeface="Algerian"/>
                <a:sym typeface="Algerian"/>
              </a:defRPr>
            </a:lvl1pPr>
          </a:lstStyle>
          <a:p>
            <a:pPr/>
            <a:r>
              <a:t>2.REQUIREMENTS</a:t>
            </a:r>
          </a:p>
        </p:txBody>
      </p:sp>
      <p:sp>
        <p:nvSpPr>
          <p:cNvPr id="245" name="Subtitle 2"/>
          <p:cNvSpPr txBox="1"/>
          <p:nvPr>
            <p:ph type="subTitle" sz="quarter" idx="1"/>
          </p:nvPr>
        </p:nvSpPr>
        <p:spPr>
          <a:xfrm>
            <a:off x="2692398" y="3657596"/>
            <a:ext cx="6815669" cy="1320803"/>
          </a:xfrm>
          <a:prstGeom prst="rect">
            <a:avLst/>
          </a:prstGeom>
        </p:spPr>
        <p:txBody>
          <a:bodyPr/>
          <a:lstStyle/>
          <a:p>
            <a:pPr marL="342900" indent="-342900" algn="l">
              <a:lnSpc>
                <a:spcPct val="80000"/>
              </a:lnSpc>
              <a:buClr>
                <a:schemeClr val="accent1"/>
              </a:buClr>
              <a:buSzPct val="115000"/>
              <a:buFont typeface="Arial"/>
              <a:buChar char="•"/>
              <a:defRPr sz="1000">
                <a:solidFill>
                  <a:srgbClr val="7A2D26"/>
                </a:solidFill>
              </a:defRPr>
            </a:pPr>
            <a:r>
              <a:t>Interface Requirements                                           </a:t>
            </a:r>
            <a:endParaRPr sz="1600"/>
          </a:p>
          <a:p>
            <a:pPr marL="342900" indent="-342900" algn="l">
              <a:lnSpc>
                <a:spcPct val="80000"/>
              </a:lnSpc>
              <a:buClr>
                <a:schemeClr val="accent1"/>
              </a:buClr>
              <a:buSzPct val="115000"/>
              <a:buFont typeface="Arial"/>
              <a:buChar char="•"/>
              <a:defRPr sz="1000">
                <a:solidFill>
                  <a:srgbClr val="7A2D26"/>
                </a:solidFill>
              </a:defRPr>
            </a:pPr>
            <a:r>
              <a:t>Functional Requirements</a:t>
            </a:r>
            <a:endParaRPr sz="1600"/>
          </a:p>
          <a:p>
            <a:pPr marL="342900" indent="-342900" algn="l">
              <a:lnSpc>
                <a:spcPct val="80000"/>
              </a:lnSpc>
              <a:buClr>
                <a:schemeClr val="accent1"/>
              </a:buClr>
              <a:buSzPct val="115000"/>
              <a:buFont typeface="Arial"/>
              <a:buChar char="•"/>
              <a:defRPr sz="1000">
                <a:solidFill>
                  <a:srgbClr val="7A2D26"/>
                </a:solidFill>
              </a:defRPr>
            </a:pPr>
            <a:r>
              <a:t>Non-Functional Requirements</a:t>
            </a:r>
            <a:endParaRPr sz="1600"/>
          </a:p>
          <a:p>
            <a:pPr marL="342900" indent="-342900" algn="l">
              <a:lnSpc>
                <a:spcPct val="80000"/>
              </a:lnSpc>
              <a:buClr>
                <a:schemeClr val="accent1"/>
              </a:buClr>
              <a:buSzPct val="115000"/>
              <a:buFont typeface="Arial"/>
              <a:buChar char="•"/>
              <a:defRPr sz="1000">
                <a:solidFill>
                  <a:srgbClr val="7A2D26"/>
                </a:solidFill>
              </a:defRPr>
            </a:pPr>
            <a:r>
              <a:t>Infrastructure Requirements</a:t>
            </a:r>
            <a:endParaRPr sz="1600"/>
          </a:p>
          <a:p>
            <a:pPr marL="342900" indent="-342900" algn="l">
              <a:lnSpc>
                <a:spcPct val="80000"/>
              </a:lnSpc>
              <a:buClr>
                <a:schemeClr val="accent1"/>
              </a:buClr>
              <a:buSzPct val="115000"/>
              <a:buFont typeface="Arial"/>
              <a:buChar char="•"/>
              <a:defRPr sz="1000">
                <a:solidFill>
                  <a:srgbClr val="7A2D26"/>
                </a:solidFill>
              </a:defRPr>
            </a:pPr>
            <a:r>
              <a:t>Skills Required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47" name="TextBox 4"/>
          <p:cNvSpPr txBox="1"/>
          <p:nvPr/>
        </p:nvSpPr>
        <p:spPr>
          <a:xfrm>
            <a:off x="686583" y="609600"/>
            <a:ext cx="10717236" cy="543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u="sng">
                <a:solidFill>
                  <a:srgbClr val="511E19"/>
                </a:solidFill>
              </a:defRPr>
            </a:pPr>
            <a:r>
              <a:t>1.Interface requirements: </a:t>
            </a:r>
            <a:r>
              <a:rPr b="0" u="none">
                <a:solidFill>
                  <a:srgbClr val="000000"/>
                </a:solidFill>
              </a:rPr>
              <a:t>The user and the company correlate things through the website interface and this website interface have two further subsystems:</a:t>
            </a:r>
            <a:endParaRPr b="0" u="none">
              <a:solidFill>
                <a:srgbClr val="000000"/>
              </a:solidFill>
            </a:endParaRPr>
          </a:p>
          <a:p>
            <a:pPr/>
            <a:r>
              <a:t> • </a:t>
            </a:r>
            <a:r>
              <a:rPr b="1"/>
              <a:t>Supplier Subsystem </a:t>
            </a:r>
            <a:r>
              <a:t>This interface functioned by the company in initialising services, manage data, update and modify recommendation algorithms, display flight schedule and availability etc with all the user’s requirements. </a:t>
            </a:r>
          </a:p>
          <a:p>
            <a:pPr/>
            <a:r>
              <a:t>• </a:t>
            </a:r>
            <a:r>
              <a:rPr b="1"/>
              <a:t>User Subsystem </a:t>
            </a:r>
            <a:r>
              <a:t>This subsystem is for customers, here all the credentials of the user will be accessed through this. User can create an account in correspondence with the company’s requirement. All other users activities are done through this. </a:t>
            </a:r>
          </a:p>
          <a:p>
            <a:pPr>
              <a:defRPr b="1" u="sng">
                <a:solidFill>
                  <a:srgbClr val="511E19"/>
                </a:solidFill>
              </a:defRPr>
            </a:pPr>
            <a:r>
              <a:t>2. Functional Requirements </a:t>
            </a:r>
          </a:p>
          <a:p>
            <a:pPr/>
            <a:r>
              <a:t>• </a:t>
            </a:r>
            <a:r>
              <a:rPr b="1"/>
              <a:t>Client </a:t>
            </a:r>
            <a:endParaRPr b="1"/>
          </a:p>
          <a:p>
            <a:pPr/>
            <a:r>
              <a:t>Through the client interface the company gathers information related to airline activities, location, yearly flight course pattern etc to give the best recommendation and suggestions to ensure booking with best feature, economically. Popping up the flights schedule in an organised order accordingly. Ensuring data privacy and guaranty, activities being exposed rather than the company fulfilling users requirement will be ensured. </a:t>
            </a:r>
          </a:p>
          <a:p>
            <a:pPr/>
            <a:r>
              <a:t>• </a:t>
            </a:r>
            <a:r>
              <a:rPr b="1"/>
              <a:t>Server </a:t>
            </a:r>
            <a:endParaRPr b="1"/>
          </a:p>
          <a:p>
            <a:pPr/>
            <a:r>
              <a:t>The server-side system will hold the entire data in a graph database, and must include all functionality to perform operations on this database, receive requests from the clients, evaluate, create and send recommendations etc.</a:t>
            </a:r>
          </a:p>
          <a:p>
            <a:pPr>
              <a:defRPr b="1" sz="2000" u="sng">
                <a:solidFill>
                  <a:srgbClr val="511E19"/>
                </a:solidFill>
              </a:defRPr>
            </a:pPr>
            <a:r>
              <a:t>3.Non-functional Requirements </a:t>
            </a:r>
          </a:p>
          <a:p>
            <a:pPr/>
            <a:r>
              <a:t>This includes performance requirements. </a:t>
            </a:r>
          </a:p>
          <a:p>
            <a:pPr/>
            <a:r>
              <a:t>• </a:t>
            </a:r>
            <a:r>
              <a:rPr b="1"/>
              <a:t>Accuracy • Security • Transparency </a:t>
            </a:r>
            <a:endParaRPr b="1"/>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graphicFrame>
        <p:nvGraphicFramePr>
          <p:cNvPr id="249" name="Table 8"/>
          <p:cNvGraphicFramePr/>
          <p:nvPr/>
        </p:nvGraphicFramePr>
        <p:xfrm>
          <a:off x="625230" y="924224"/>
          <a:ext cx="8503137" cy="2504774"/>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598130"/>
                <a:gridCol w="5905007"/>
              </a:tblGrid>
              <a:tr h="307623">
                <a:tc>
                  <a:txBody>
                    <a:bodyPr/>
                    <a:lstStyle/>
                    <a:p>
                      <a:pPr algn="l">
                        <a:defRPr b="0" sz="1800">
                          <a:solidFill>
                            <a:srgbClr val="000000"/>
                          </a:solidFill>
                        </a:defRPr>
                      </a:pPr>
                      <a:r>
                        <a:rPr b="1">
                          <a:solidFill>
                            <a:srgbClr val="511E19"/>
                          </a:solidFill>
                        </a:rPr>
                        <a:t>Skills</a:t>
                      </a:r>
                    </a:p>
                  </a:txBody>
                  <a:tcPr marL="0" marR="0" marT="0" marB="0" anchor="t" anchorCtr="0" horzOverflow="overflow">
                    <a:solidFill>
                      <a:srgbClr val="EBD18C"/>
                    </a:solidFill>
                  </a:tcPr>
                </a:tc>
                <a:tc>
                  <a:txBody>
                    <a:bodyPr/>
                    <a:lstStyle/>
                    <a:p>
                      <a:pPr algn="l">
                        <a:defRPr b="0" sz="1800">
                          <a:solidFill>
                            <a:srgbClr val="000000"/>
                          </a:solidFill>
                        </a:defRPr>
                      </a:pPr>
                      <a:r>
                        <a:rPr b="1">
                          <a:solidFill>
                            <a:srgbClr val="511E19"/>
                          </a:solidFill>
                        </a:rPr>
                        <a:t>More Info</a:t>
                      </a:r>
                    </a:p>
                  </a:txBody>
                  <a:tcPr marL="0" marR="0" marT="0" marB="0" anchor="t" anchorCtr="0" horzOverflow="overflow">
                    <a:solidFill>
                      <a:srgbClr val="EBD18C"/>
                    </a:solidFill>
                  </a:tcPr>
                </a:tc>
              </a:tr>
              <a:tr h="336755">
                <a:tc>
                  <a:txBody>
                    <a:bodyPr/>
                    <a:lstStyle/>
                    <a:p>
                      <a:pPr algn="l">
                        <a:defRPr b="0" sz="1800">
                          <a:solidFill>
                            <a:srgbClr val="000000"/>
                          </a:solidFill>
                        </a:defRPr>
                      </a:pPr>
                      <a:r>
                        <a:rPr b="1">
                          <a:solidFill>
                            <a:srgbClr val="511E19"/>
                          </a:solidFill>
                        </a:rPr>
                        <a:t>UX Designer</a:t>
                      </a:r>
                    </a:p>
                  </a:txBody>
                  <a:tcPr marL="0" marR="0" marT="0" marB="0" anchor="t" anchorCtr="0" horzOverflow="overflow">
                    <a:solidFill>
                      <a:srgbClr val="F8F0D9"/>
                    </a:solidFill>
                  </a:tcPr>
                </a:tc>
                <a:tc>
                  <a:txBody>
                    <a:bodyPr/>
                    <a:lstStyle/>
                    <a:p>
                      <a:pPr algn="l">
                        <a:defRPr sz="1800"/>
                      </a:pPr>
                      <a:r>
                        <a:rPr>
                          <a:solidFill>
                            <a:srgbClr val="511E19"/>
                          </a:solidFill>
                        </a:rPr>
                        <a:t>Designing experience of user</a:t>
                      </a:r>
                    </a:p>
                  </a:txBody>
                  <a:tcPr marL="0" marR="0" marT="0" marB="0" anchor="t" anchorCtr="0" horzOverflow="overflow">
                    <a:solidFill>
                      <a:srgbClr val="F8F0D9"/>
                    </a:solidFill>
                  </a:tcPr>
                </a:tc>
              </a:tr>
              <a:tr h="517590">
                <a:tc>
                  <a:txBody>
                    <a:bodyPr/>
                    <a:lstStyle/>
                    <a:p>
                      <a:pPr algn="l">
                        <a:defRPr b="0" sz="1800">
                          <a:solidFill>
                            <a:srgbClr val="000000"/>
                          </a:solidFill>
                        </a:defRPr>
                      </a:pPr>
                      <a:r>
                        <a:rPr b="1">
                          <a:solidFill>
                            <a:srgbClr val="511E19"/>
                          </a:solidFill>
                        </a:rPr>
                        <a:t>Frontend Development</a:t>
                      </a:r>
                    </a:p>
                  </a:txBody>
                  <a:tcPr marL="0" marR="0" marT="0" marB="0" anchor="t" anchorCtr="0" horzOverflow="overflow">
                    <a:solidFill>
                      <a:srgbClr val="F8F0D9"/>
                    </a:solidFill>
                  </a:tcPr>
                </a:tc>
                <a:tc>
                  <a:txBody>
                    <a:bodyPr/>
                    <a:lstStyle/>
                    <a:p>
                      <a:pPr algn="l">
                        <a:defRPr sz="1800"/>
                      </a:pPr>
                      <a:r>
                        <a:rPr>
                          <a:solidFill>
                            <a:srgbClr val="511E19"/>
                          </a:solidFill>
                        </a:rPr>
                        <a:t>Design and Develop UI and frontend layer </a:t>
                      </a:r>
                    </a:p>
                  </a:txBody>
                  <a:tcPr marL="0" marR="0" marT="0" marB="0" anchor="t" anchorCtr="0" horzOverflow="overflow">
                    <a:solidFill>
                      <a:srgbClr val="F8F0D9"/>
                    </a:solidFill>
                  </a:tcPr>
                </a:tc>
              </a:tr>
              <a:tr h="517590">
                <a:tc>
                  <a:txBody>
                    <a:bodyPr/>
                    <a:lstStyle/>
                    <a:p>
                      <a:pPr algn="l">
                        <a:defRPr b="0" sz="1800">
                          <a:solidFill>
                            <a:srgbClr val="000000"/>
                          </a:solidFill>
                        </a:defRPr>
                      </a:pPr>
                      <a:r>
                        <a:rPr b="1">
                          <a:solidFill>
                            <a:srgbClr val="511E19"/>
                          </a:solidFill>
                        </a:rPr>
                        <a:t>Backend Development</a:t>
                      </a:r>
                    </a:p>
                  </a:txBody>
                  <a:tcPr marL="0" marR="0" marT="0" marB="0" anchor="t" anchorCtr="0" horzOverflow="overflow">
                    <a:solidFill>
                      <a:srgbClr val="F8F0D9"/>
                    </a:solidFill>
                  </a:tcPr>
                </a:tc>
                <a:tc>
                  <a:txBody>
                    <a:bodyPr/>
                    <a:lstStyle/>
                    <a:p>
                      <a:pPr algn="l">
                        <a:defRPr sz="1800"/>
                      </a:pPr>
                      <a:r>
                        <a:rPr>
                          <a:solidFill>
                            <a:srgbClr val="511E19"/>
                          </a:solidFill>
                        </a:rPr>
                        <a:t>Design Database and Develop Service / API </a:t>
                      </a:r>
                    </a:p>
                  </a:txBody>
                  <a:tcPr marL="0" marR="0" marT="0" marB="0" anchor="t" anchorCtr="0" horzOverflow="overflow">
                    <a:solidFill>
                      <a:srgbClr val="F8F0D9"/>
                    </a:solidFill>
                  </a:tcPr>
                </a:tc>
              </a:tr>
              <a:tr h="307623">
                <a:tc>
                  <a:txBody>
                    <a:bodyPr/>
                    <a:lstStyle/>
                    <a:p>
                      <a:pPr algn="l">
                        <a:defRPr b="0" sz="1800">
                          <a:solidFill>
                            <a:srgbClr val="000000"/>
                          </a:solidFill>
                        </a:defRPr>
                      </a:pPr>
                      <a:r>
                        <a:rPr b="1">
                          <a:solidFill>
                            <a:srgbClr val="511E19"/>
                          </a:solidFill>
                        </a:rPr>
                        <a:t>Testing</a:t>
                      </a:r>
                    </a:p>
                  </a:txBody>
                  <a:tcPr marL="0" marR="0" marT="0" marB="0" anchor="t" anchorCtr="0" horzOverflow="overflow">
                    <a:solidFill>
                      <a:srgbClr val="F8F0D9"/>
                    </a:solidFill>
                  </a:tcPr>
                </a:tc>
                <a:tc>
                  <a:txBody>
                    <a:bodyPr/>
                    <a:lstStyle/>
                    <a:p>
                      <a:pPr algn="l">
                        <a:defRPr sz="1800"/>
                      </a:pPr>
                      <a:r>
                        <a:rPr>
                          <a:solidFill>
                            <a:srgbClr val="511E19"/>
                          </a:solidFill>
                        </a:rPr>
                        <a:t>Develop Test Cases </a:t>
                      </a:r>
                    </a:p>
                  </a:txBody>
                  <a:tcPr marL="0" marR="0" marT="0" marB="0" anchor="t" anchorCtr="0" horzOverflow="overflow">
                    <a:solidFill>
                      <a:srgbClr val="F8F0D9"/>
                    </a:solidFill>
                  </a:tcPr>
                </a:tc>
              </a:tr>
              <a:tr h="517590">
                <a:tc>
                  <a:txBody>
                    <a:bodyPr/>
                    <a:lstStyle/>
                    <a:p>
                      <a:pPr algn="l">
                        <a:defRPr b="0" sz="1800">
                          <a:solidFill>
                            <a:srgbClr val="000000"/>
                          </a:solidFill>
                        </a:defRPr>
                      </a:pPr>
                      <a:r>
                        <a:rPr b="1">
                          <a:solidFill>
                            <a:srgbClr val="511E19"/>
                          </a:solidFill>
                        </a:rPr>
                        <a:t>Project Management</a:t>
                      </a:r>
                    </a:p>
                  </a:txBody>
                  <a:tcPr marL="0" marR="0" marT="0" marB="0" anchor="t" anchorCtr="0" horzOverflow="overflow">
                    <a:solidFill>
                      <a:srgbClr val="F8F0D9"/>
                    </a:solidFill>
                  </a:tcPr>
                </a:tc>
                <a:tc>
                  <a:txBody>
                    <a:bodyPr/>
                    <a:lstStyle/>
                    <a:p>
                      <a:pPr algn="l">
                        <a:defRPr sz="1800"/>
                      </a:pPr>
                      <a:r>
                        <a:rPr>
                          <a:solidFill>
                            <a:srgbClr val="511E19"/>
                          </a:solidFill>
                        </a:rPr>
                        <a:t>Project Planning, Scheduling, Executing, Monitoring and Controlling </a:t>
                      </a:r>
                    </a:p>
                  </a:txBody>
                  <a:tcPr marL="0" marR="0" marT="0" marB="0" anchor="t" anchorCtr="0" horzOverflow="overflow">
                    <a:solidFill>
                      <a:srgbClr val="F8F0D9"/>
                    </a:solidFill>
                  </a:tcPr>
                </a:tc>
              </a:tr>
            </a:tbl>
          </a:graphicData>
        </a:graphic>
      </p:graphicFrame>
      <p:sp>
        <p:nvSpPr>
          <p:cNvPr id="250" name="TextBox 10"/>
          <p:cNvSpPr txBox="1"/>
          <p:nvPr/>
        </p:nvSpPr>
        <p:spPr>
          <a:xfrm>
            <a:off x="155135" y="554892"/>
            <a:ext cx="7348806"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a:spcBef>
                <a:spcPts val="200"/>
              </a:spcBef>
              <a:defRPr b="1" u="sng">
                <a:solidFill>
                  <a:srgbClr val="511E19"/>
                </a:solidFill>
              </a:defRPr>
            </a:pPr>
            <a:r>
              <a:t>4.REQUIRED SKILLS</a:t>
            </a:r>
          </a:p>
        </p:txBody>
      </p:sp>
      <p:sp>
        <p:nvSpPr>
          <p:cNvPr id="251" name="TextBox 12"/>
          <p:cNvSpPr txBox="1"/>
          <p:nvPr/>
        </p:nvSpPr>
        <p:spPr>
          <a:xfrm>
            <a:off x="225474" y="3615618"/>
            <a:ext cx="6911145"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a:spcBef>
                <a:spcPts val="200"/>
              </a:spcBef>
              <a:defRPr b="1">
                <a:solidFill>
                  <a:srgbClr val="6D3C13"/>
                </a:solidFill>
              </a:defRPr>
            </a:pPr>
            <a:r>
              <a:t> 5.</a:t>
            </a:r>
            <a:r>
              <a:rPr u="sng"/>
              <a:t>Infrastructure Requirements </a:t>
            </a:r>
            <a:r>
              <a:rPr sz="1400">
                <a:solidFill>
                  <a:srgbClr val="365F91"/>
                </a:solidFill>
                <a:latin typeface="Cambria"/>
                <a:ea typeface="Cambria"/>
                <a:cs typeface="Cambria"/>
                <a:sym typeface="Cambria"/>
              </a:rPr>
              <a:t>	</a:t>
            </a:r>
          </a:p>
        </p:txBody>
      </p:sp>
      <p:graphicFrame>
        <p:nvGraphicFramePr>
          <p:cNvPr id="252" name="Table 13"/>
          <p:cNvGraphicFramePr/>
          <p:nvPr/>
        </p:nvGraphicFramePr>
        <p:xfrm>
          <a:off x="625230" y="3984950"/>
          <a:ext cx="8620369" cy="2157942"/>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837387"/>
                <a:gridCol w="2760595"/>
                <a:gridCol w="2091325"/>
                <a:gridCol w="1931061"/>
              </a:tblGrid>
              <a:tr h="752408">
                <a:tc>
                  <a:txBody>
                    <a:bodyPr/>
                    <a:lstStyle/>
                    <a:p>
                      <a:pPr algn="l">
                        <a:lnSpc>
                          <a:spcPct val="115000"/>
                        </a:lnSpc>
                        <a:spcBef>
                          <a:spcPts val="1000"/>
                        </a:spcBef>
                        <a:defRPr b="0" sz="1800">
                          <a:solidFill>
                            <a:srgbClr val="000000"/>
                          </a:solidFill>
                        </a:defRPr>
                      </a:pPr>
                      <a:r>
                        <a:rPr b="1" sz="1600">
                          <a:solidFill>
                            <a:srgbClr val="6D3C13"/>
                          </a:solidFill>
                        </a:rPr>
                        <a:t>Requirement (#)</a:t>
                      </a:r>
                    </a:p>
                  </a:txBody>
                  <a:tcPr marL="0" marR="0" marT="0" marB="0" anchor="t" anchorCtr="0" horzOverflow="overflow">
                    <a:solidFill>
                      <a:srgbClr val="EBD18C"/>
                    </a:solidFill>
                  </a:tcPr>
                </a:tc>
                <a:tc>
                  <a:txBody>
                    <a:bodyPr/>
                    <a:lstStyle/>
                    <a:p>
                      <a:pPr algn="l">
                        <a:lnSpc>
                          <a:spcPct val="115000"/>
                        </a:lnSpc>
                        <a:spcBef>
                          <a:spcPts val="1000"/>
                        </a:spcBef>
                        <a:defRPr b="0" sz="1800">
                          <a:solidFill>
                            <a:srgbClr val="000000"/>
                          </a:solidFill>
                        </a:defRPr>
                      </a:pPr>
                      <a:r>
                        <a:rPr b="1" sz="1600">
                          <a:solidFill>
                            <a:srgbClr val="6D3C13"/>
                          </a:solidFill>
                        </a:rPr>
                        <a:t>Requirement Specification </a:t>
                      </a:r>
                    </a:p>
                  </a:txBody>
                  <a:tcPr marL="0" marR="0" marT="0" marB="0" anchor="t" anchorCtr="0" horzOverflow="overflow">
                    <a:solidFill>
                      <a:srgbClr val="EBD18C"/>
                    </a:solidFill>
                  </a:tcPr>
                </a:tc>
                <a:tc>
                  <a:txBody>
                    <a:bodyPr/>
                    <a:lstStyle/>
                    <a:p>
                      <a:pPr algn="l">
                        <a:lnSpc>
                          <a:spcPct val="115000"/>
                        </a:lnSpc>
                        <a:spcBef>
                          <a:spcPts val="1000"/>
                        </a:spcBef>
                        <a:defRPr b="0" sz="1800">
                          <a:solidFill>
                            <a:srgbClr val="000000"/>
                          </a:solidFill>
                        </a:defRPr>
                      </a:pPr>
                      <a:r>
                        <a:rPr b="1" sz="1600">
                          <a:solidFill>
                            <a:srgbClr val="6D3C13"/>
                          </a:solidFill>
                        </a:rPr>
                        <a:t>Department</a:t>
                      </a:r>
                    </a:p>
                  </a:txBody>
                  <a:tcPr marL="0" marR="0" marT="0" marB="0" anchor="t" anchorCtr="0" horzOverflow="overflow">
                    <a:solidFill>
                      <a:srgbClr val="EBD18C"/>
                    </a:solidFill>
                  </a:tcPr>
                </a:tc>
                <a:tc>
                  <a:txBody>
                    <a:bodyPr/>
                    <a:lstStyle/>
                    <a:p>
                      <a:pPr algn="l">
                        <a:lnSpc>
                          <a:spcPct val="115000"/>
                        </a:lnSpc>
                        <a:spcBef>
                          <a:spcPts val="1000"/>
                        </a:spcBef>
                        <a:defRPr b="0" sz="1800">
                          <a:solidFill>
                            <a:srgbClr val="000000"/>
                          </a:solidFill>
                        </a:defRPr>
                      </a:pPr>
                      <a:r>
                        <a:rPr b="1" sz="1600">
                          <a:solidFill>
                            <a:srgbClr val="6D3C13"/>
                          </a:solidFill>
                        </a:rPr>
                        <a:t>Project Team Member </a:t>
                      </a:r>
                    </a:p>
                  </a:txBody>
                  <a:tcPr marL="0" marR="0" marT="0" marB="0" anchor="t" anchorCtr="0" horzOverflow="overflow">
                    <a:solidFill>
                      <a:srgbClr val="EBD18C"/>
                    </a:solidFill>
                  </a:tcPr>
                </a:tc>
              </a:tr>
              <a:tr h="714029">
                <a:tc>
                  <a:txBody>
                    <a:bodyPr/>
                    <a:lstStyle/>
                    <a:p>
                      <a:pPr algn="l">
                        <a:lnSpc>
                          <a:spcPct val="115000"/>
                        </a:lnSpc>
                        <a:spcBef>
                          <a:spcPts val="1000"/>
                        </a:spcBef>
                        <a:defRPr b="0" sz="1800">
                          <a:solidFill>
                            <a:srgbClr val="000000"/>
                          </a:solidFill>
                        </a:defRPr>
                      </a:pPr>
                      <a:r>
                        <a:rPr b="1" sz="1400">
                          <a:solidFill>
                            <a:srgbClr val="6D3C13"/>
                          </a:solidFill>
                        </a:rPr>
                        <a:t>IR1</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Development Machine with atleast 12GB RAM and intel i5 or equivalent processor. </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Software Dept.</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Pranav Srivatsav</a:t>
                      </a:r>
                    </a:p>
                  </a:txBody>
                  <a:tcPr marL="0" marR="0" marT="0" marB="0" anchor="t" anchorCtr="0" horzOverflow="overflow">
                    <a:solidFill>
                      <a:srgbClr val="F8F0D9"/>
                    </a:solidFill>
                  </a:tcPr>
                </a:tc>
              </a:tr>
              <a:tr h="230501">
                <a:tc>
                  <a:txBody>
                    <a:bodyPr/>
                    <a:lstStyle/>
                    <a:p>
                      <a:pPr algn="l">
                        <a:lnSpc>
                          <a:spcPct val="115000"/>
                        </a:lnSpc>
                        <a:spcBef>
                          <a:spcPts val="1000"/>
                        </a:spcBef>
                        <a:defRPr b="0" sz="1800">
                          <a:solidFill>
                            <a:srgbClr val="000000"/>
                          </a:solidFill>
                        </a:defRPr>
                      </a:pPr>
                      <a:r>
                        <a:rPr b="1" sz="1400">
                          <a:solidFill>
                            <a:srgbClr val="6D3C13"/>
                          </a:solidFill>
                        </a:rPr>
                        <a:t>IR2</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Code Repository </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Software Dept.</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Raj Pratap Singh</a:t>
                      </a:r>
                    </a:p>
                  </a:txBody>
                  <a:tcPr marL="0" marR="0" marT="0" marB="0" anchor="t" anchorCtr="0" horzOverflow="overflow">
                    <a:solidFill>
                      <a:srgbClr val="F8F0D9"/>
                    </a:solidFill>
                  </a:tcPr>
                </a:tc>
              </a:tr>
              <a:tr h="230501">
                <a:tc>
                  <a:txBody>
                    <a:bodyPr/>
                    <a:lstStyle/>
                    <a:p>
                      <a:pPr algn="l">
                        <a:lnSpc>
                          <a:spcPct val="115000"/>
                        </a:lnSpc>
                        <a:spcBef>
                          <a:spcPts val="1000"/>
                        </a:spcBef>
                        <a:defRPr b="0" sz="1800">
                          <a:solidFill>
                            <a:srgbClr val="000000"/>
                          </a:solidFill>
                        </a:defRPr>
                      </a:pPr>
                      <a:r>
                        <a:rPr b="1" sz="1400">
                          <a:solidFill>
                            <a:srgbClr val="6D3C13"/>
                          </a:solidFill>
                        </a:rPr>
                        <a:t>IR3</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AWS S3 Bucket</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Software Dept.</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Pranav Srivatsav</a:t>
                      </a:r>
                    </a:p>
                  </a:txBody>
                  <a:tcPr marL="0" marR="0" marT="0" marB="0" anchor="t" anchorCtr="0" horzOverflow="overflow">
                    <a:solidFill>
                      <a:srgbClr val="F8F0D9"/>
                    </a:solidFill>
                  </a:tcPr>
                </a:tc>
              </a:tr>
              <a:tr h="230501">
                <a:tc>
                  <a:txBody>
                    <a:bodyPr/>
                    <a:lstStyle/>
                    <a:p>
                      <a:pPr algn="l">
                        <a:lnSpc>
                          <a:spcPct val="115000"/>
                        </a:lnSpc>
                        <a:spcBef>
                          <a:spcPts val="1000"/>
                        </a:spcBef>
                        <a:defRPr b="0" sz="1800">
                          <a:solidFill>
                            <a:srgbClr val="000000"/>
                          </a:solidFill>
                        </a:defRPr>
                      </a:pPr>
                      <a:r>
                        <a:rPr b="1" sz="1400">
                          <a:solidFill>
                            <a:srgbClr val="6D3C13"/>
                          </a:solidFill>
                        </a:rPr>
                        <a:t>IR4</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IDE – VS Code </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Software Dept.</a:t>
                      </a:r>
                    </a:p>
                  </a:txBody>
                  <a:tcPr marL="0" marR="0" marT="0" marB="0" anchor="t" anchorCtr="0" horzOverflow="overflow">
                    <a:solidFill>
                      <a:srgbClr val="F8F0D9"/>
                    </a:solidFill>
                  </a:tcPr>
                </a:tc>
                <a:tc>
                  <a:txBody>
                    <a:bodyPr/>
                    <a:lstStyle/>
                    <a:p>
                      <a:pPr algn="l">
                        <a:lnSpc>
                          <a:spcPct val="115000"/>
                        </a:lnSpc>
                        <a:spcBef>
                          <a:spcPts val="1000"/>
                        </a:spcBef>
                        <a:defRPr sz="1800"/>
                      </a:pPr>
                      <a:r>
                        <a:rPr sz="1400">
                          <a:solidFill>
                            <a:srgbClr val="6D3C13"/>
                          </a:solidFill>
                        </a:rPr>
                        <a:t>Shoibam Amritraj</a:t>
                      </a:r>
                    </a:p>
                  </a:txBody>
                  <a:tcPr marL="0" marR="0" marT="0" marB="0" anchor="t" anchorCtr="0" horzOverflow="overflow">
                    <a:solidFill>
                      <a:srgbClr val="F8F0D9"/>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54" name="TextBox 2"/>
          <p:cNvSpPr txBox="1"/>
          <p:nvPr/>
        </p:nvSpPr>
        <p:spPr>
          <a:xfrm>
            <a:off x="940889" y="692217"/>
            <a:ext cx="10381176" cy="459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u="sng">
                <a:solidFill>
                  <a:srgbClr val="511E19"/>
                </a:solidFill>
                <a:latin typeface="Algerian"/>
                <a:ea typeface="Algerian"/>
                <a:cs typeface="Algerian"/>
                <a:sym typeface="Algerian"/>
              </a:defRPr>
            </a:lvl1pPr>
          </a:lstStyle>
          <a:p>
            <a:pPr/>
            <a:r>
              <a:t>Constraints</a:t>
            </a:r>
          </a:p>
        </p:txBody>
      </p:sp>
      <p:graphicFrame>
        <p:nvGraphicFramePr>
          <p:cNvPr id="255" name="Table 6"/>
          <p:cNvGraphicFramePr/>
          <p:nvPr/>
        </p:nvGraphicFramePr>
        <p:xfrm>
          <a:off x="759325" y="1299410"/>
          <a:ext cx="10830891" cy="486637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609485"/>
                <a:gridCol w="2218059"/>
                <a:gridCol w="7003344"/>
              </a:tblGrid>
              <a:tr h="811062">
                <a:tc>
                  <a:txBody>
                    <a:bodyPr/>
                    <a:lstStyle/>
                    <a:p>
                      <a:pPr algn="l">
                        <a:defRPr b="0" sz="1800">
                          <a:solidFill>
                            <a:srgbClr val="000000"/>
                          </a:solidFill>
                        </a:defRPr>
                      </a:pPr>
                      <a:r>
                        <a:rPr b="1" sz="1600">
                          <a:solidFill>
                            <a:srgbClr val="511E19"/>
                          </a:solidFill>
                          <a:latin typeface="Calibri"/>
                          <a:ea typeface="Calibri"/>
                          <a:cs typeface="Calibri"/>
                          <a:sym typeface="Calibri"/>
                        </a:rPr>
                        <a:t>S.No</a:t>
                      </a:r>
                    </a:p>
                  </a:txBody>
                  <a:tcPr marL="0" marR="0" marT="0" marB="0" anchor="t" anchorCtr="0" horzOverflow="overflow">
                    <a:solidFill>
                      <a:srgbClr val="F2E1B3"/>
                    </a:solidFill>
                  </a:tcPr>
                </a:tc>
                <a:tc>
                  <a:txBody>
                    <a:bodyPr/>
                    <a:lstStyle/>
                    <a:p>
                      <a:pPr algn="l">
                        <a:defRPr b="0" sz="1800">
                          <a:solidFill>
                            <a:srgbClr val="000000"/>
                          </a:solidFill>
                        </a:defRPr>
                      </a:pPr>
                      <a:r>
                        <a:rPr b="1" sz="1600">
                          <a:solidFill>
                            <a:srgbClr val="511E19"/>
                          </a:solidFill>
                          <a:latin typeface="Calibri"/>
                          <a:ea typeface="Calibri"/>
                          <a:cs typeface="Calibri"/>
                          <a:sym typeface="Calibri"/>
                        </a:rPr>
                        <a:t>Category</a:t>
                      </a:r>
                    </a:p>
                  </a:txBody>
                  <a:tcPr marL="0" marR="0" marT="0" marB="0" anchor="t" anchorCtr="0" horzOverflow="overflow">
                    <a:solidFill>
                      <a:srgbClr val="F2E1B3"/>
                    </a:solidFill>
                  </a:tcPr>
                </a:tc>
                <a:tc>
                  <a:txBody>
                    <a:bodyPr/>
                    <a:lstStyle/>
                    <a:p>
                      <a:pPr algn="l">
                        <a:defRPr b="0" sz="1800">
                          <a:solidFill>
                            <a:srgbClr val="000000"/>
                          </a:solidFill>
                        </a:defRPr>
                      </a:pPr>
                      <a:r>
                        <a:rPr b="1" sz="1600">
                          <a:solidFill>
                            <a:srgbClr val="511E19"/>
                          </a:solidFill>
                          <a:latin typeface="Calibri"/>
                          <a:ea typeface="Calibri"/>
                          <a:cs typeface="Calibri"/>
                          <a:sym typeface="Calibri"/>
                        </a:rPr>
                        <a:t>Constraints</a:t>
                      </a:r>
                    </a:p>
                  </a:txBody>
                  <a:tcPr marL="0" marR="0" marT="0" marB="0" anchor="t" anchorCtr="0" horzOverflow="overflow">
                    <a:solidFill>
                      <a:srgbClr val="F2E1B3"/>
                    </a:solidFill>
                  </a:tcPr>
                </a:tc>
              </a:tr>
              <a:tr h="811062">
                <a:tc>
                  <a:txBody>
                    <a:bodyPr/>
                    <a:lstStyle/>
                    <a:p>
                      <a:pPr algn="l">
                        <a:defRPr sz="1800"/>
                      </a:pPr>
                      <a:r>
                        <a:rPr sz="1600">
                          <a:solidFill>
                            <a:srgbClr val="511E19"/>
                          </a:solidFill>
                          <a:latin typeface="Calibri"/>
                          <a:ea typeface="Calibri"/>
                          <a:cs typeface="Calibri"/>
                          <a:sym typeface="Calibri"/>
                        </a:rPr>
                        <a:t>1.</a:t>
                      </a:r>
                    </a:p>
                  </a:txBody>
                  <a:tcPr marL="0" marR="0" marT="0" marB="0" anchor="t" anchorCtr="0" horzOverflow="overflow">
                    <a:solidFill>
                      <a:srgbClr val="F8F0D9"/>
                    </a:solidFill>
                  </a:tcPr>
                </a:tc>
                <a:tc>
                  <a:txBody>
                    <a:bodyPr/>
                    <a:lstStyle/>
                    <a:p>
                      <a:pPr algn="l">
                        <a:defRPr sz="1600">
                          <a:solidFill>
                            <a:srgbClr val="511E19"/>
                          </a:solidFill>
                          <a:latin typeface="Calibri"/>
                          <a:ea typeface="Calibri"/>
                          <a:cs typeface="Calibri"/>
                          <a:sym typeface="Calibri"/>
                        </a:defRPr>
                      </a:pPr>
                      <a:r>
                        <a:t>Language</a:t>
                      </a:r>
                    </a:p>
                    <a:p>
                      <a:pPr algn="l">
                        <a:defRPr sz="1600">
                          <a:solidFill>
                            <a:srgbClr val="511E19"/>
                          </a:solidFill>
                          <a:latin typeface="Calibri"/>
                          <a:ea typeface="Calibri"/>
                          <a:cs typeface="Calibri"/>
                          <a:sym typeface="Calibri"/>
                        </a:defRPr>
                      </a:pPr>
                      <a:r>
                        <a:t> </a:t>
                      </a:r>
                    </a:p>
                  </a:txBody>
                  <a:tcPr marL="0" marR="0" marT="0" marB="0" anchor="t" anchorCtr="0" horzOverflow="overflow">
                    <a:solidFill>
                      <a:srgbClr val="F8F0D9"/>
                    </a:solidFill>
                  </a:tcPr>
                </a:tc>
                <a:tc>
                  <a:txBody>
                    <a:bodyPr/>
                    <a:lstStyle/>
                    <a:p>
                      <a:pPr algn="l">
                        <a:defRPr sz="1600">
                          <a:solidFill>
                            <a:srgbClr val="511E19"/>
                          </a:solidFill>
                          <a:latin typeface="Calibri"/>
                          <a:ea typeface="Calibri"/>
                          <a:cs typeface="Calibri"/>
                          <a:sym typeface="Calibri"/>
                        </a:defRPr>
                      </a:pPr>
                      <a:r>
                        <a:t>The website will be designed in English to expand the reach and engagement so knowing English is a must.</a:t>
                      </a:r>
                    </a:p>
                    <a:p>
                      <a:pPr algn="l">
                        <a:defRPr sz="1600">
                          <a:solidFill>
                            <a:srgbClr val="511E19"/>
                          </a:solidFill>
                          <a:latin typeface="Calibri"/>
                          <a:ea typeface="Calibri"/>
                          <a:cs typeface="Calibri"/>
                          <a:sym typeface="Calibri"/>
                        </a:defRPr>
                      </a:pPr>
                      <a:r>
                        <a:t>Coming to system language we need a commonly used programming language.</a:t>
                      </a:r>
                    </a:p>
                  </a:txBody>
                  <a:tcPr marL="0" marR="0" marT="0" marB="0" anchor="t" anchorCtr="0" horzOverflow="overflow">
                    <a:solidFill>
                      <a:srgbClr val="F8F0D9"/>
                    </a:solidFill>
                  </a:tcPr>
                </a:tc>
              </a:tr>
              <a:tr h="811062">
                <a:tc>
                  <a:txBody>
                    <a:bodyPr/>
                    <a:lstStyle/>
                    <a:p>
                      <a:pPr algn="l">
                        <a:defRPr sz="1800"/>
                      </a:pPr>
                      <a:r>
                        <a:rPr sz="1600">
                          <a:solidFill>
                            <a:srgbClr val="511E19"/>
                          </a:solidFill>
                          <a:latin typeface="Calibri"/>
                          <a:ea typeface="Calibri"/>
                          <a:cs typeface="Calibri"/>
                          <a:sym typeface="Calibri"/>
                        </a:rPr>
                        <a:t>2.</a:t>
                      </a:r>
                    </a:p>
                  </a:txBody>
                  <a:tcPr marL="0" marR="0" marT="0" marB="0" anchor="t" anchorCtr="0" horzOverflow="overflow">
                    <a:solidFill>
                      <a:srgbClr val="F8F0D9"/>
                    </a:solidFill>
                  </a:tcPr>
                </a:tc>
                <a:tc>
                  <a:txBody>
                    <a:bodyPr/>
                    <a:lstStyle/>
                    <a:p>
                      <a:pPr algn="l">
                        <a:defRPr sz="1600">
                          <a:solidFill>
                            <a:srgbClr val="511E19"/>
                          </a:solidFill>
                          <a:latin typeface="Calibri"/>
                          <a:ea typeface="Calibri"/>
                          <a:cs typeface="Calibri"/>
                          <a:sym typeface="Calibri"/>
                        </a:defRPr>
                      </a:pPr>
                      <a:r>
                        <a:t>Hardware </a:t>
                      </a:r>
                    </a:p>
                    <a:p>
                      <a:pPr algn="l">
                        <a:defRPr sz="1600">
                          <a:solidFill>
                            <a:srgbClr val="511E19"/>
                          </a:solidFill>
                          <a:latin typeface="Calibri"/>
                          <a:ea typeface="Calibri"/>
                          <a:cs typeface="Calibri"/>
                          <a:sym typeface="Calibri"/>
                        </a:defRPr>
                      </a:pPr>
                      <a:r>
                        <a:t>Constraints</a:t>
                      </a:r>
                    </a:p>
                    <a:p>
                      <a:pPr algn="l">
                        <a:defRPr sz="1600">
                          <a:solidFill>
                            <a:srgbClr val="511E19"/>
                          </a:solidFill>
                          <a:latin typeface="Calibri"/>
                          <a:ea typeface="Calibri"/>
                          <a:cs typeface="Calibri"/>
                          <a:sym typeface="Calibri"/>
                        </a:defRPr>
                      </a:pPr>
                      <a:r>
                        <a:t> </a:t>
                      </a:r>
                    </a:p>
                  </a:txBody>
                  <a:tcPr marL="0" marR="0" marT="0" marB="0" anchor="t" anchorCtr="0" horzOverflow="overflow">
                    <a:solidFill>
                      <a:srgbClr val="F8F0D9"/>
                    </a:solidFill>
                  </a:tcPr>
                </a:tc>
                <a:tc>
                  <a:txBody>
                    <a:bodyPr/>
                    <a:lstStyle/>
                    <a:p>
                      <a:pPr algn="l">
                        <a:defRPr sz="1800"/>
                      </a:pPr>
                      <a:r>
                        <a:rPr sz="1600">
                          <a:solidFill>
                            <a:srgbClr val="511E19"/>
                          </a:solidFill>
                          <a:latin typeface="Calibri"/>
                          <a:ea typeface="Calibri"/>
                          <a:cs typeface="Calibri"/>
                          <a:sym typeface="Calibri"/>
                        </a:rPr>
                        <a:t>User need to have a system that can be laptop, PC, tablet etc which supports our application.</a:t>
                      </a:r>
                    </a:p>
                  </a:txBody>
                  <a:tcPr marL="0" marR="0" marT="0" marB="0" anchor="t" anchorCtr="0" horzOverflow="overflow">
                    <a:solidFill>
                      <a:srgbClr val="F8F0D9"/>
                    </a:solidFill>
                  </a:tcPr>
                </a:tc>
              </a:tr>
              <a:tr h="811062">
                <a:tc>
                  <a:txBody>
                    <a:bodyPr/>
                    <a:lstStyle/>
                    <a:p>
                      <a:pPr algn="l">
                        <a:defRPr sz="1800"/>
                      </a:pPr>
                      <a:r>
                        <a:rPr sz="1600">
                          <a:solidFill>
                            <a:srgbClr val="511E19"/>
                          </a:solidFill>
                          <a:latin typeface="Calibri"/>
                          <a:ea typeface="Calibri"/>
                          <a:cs typeface="Calibri"/>
                          <a:sym typeface="Calibri"/>
                        </a:rPr>
                        <a:t>3.</a:t>
                      </a:r>
                    </a:p>
                  </a:txBody>
                  <a:tcPr marL="0" marR="0" marT="0" marB="0" anchor="t" anchorCtr="0" horzOverflow="overflow">
                    <a:solidFill>
                      <a:srgbClr val="F8F0D9"/>
                    </a:solidFill>
                  </a:tcPr>
                </a:tc>
                <a:tc>
                  <a:txBody>
                    <a:bodyPr/>
                    <a:lstStyle/>
                    <a:p>
                      <a:pPr algn="l">
                        <a:defRPr sz="1600">
                          <a:solidFill>
                            <a:srgbClr val="511E19"/>
                          </a:solidFill>
                          <a:latin typeface="Calibri"/>
                          <a:ea typeface="Calibri"/>
                          <a:cs typeface="Calibri"/>
                          <a:sym typeface="Calibri"/>
                        </a:defRPr>
                      </a:pPr>
                      <a:r>
                        <a:t>Usability</a:t>
                      </a:r>
                    </a:p>
                    <a:p>
                      <a:pPr algn="l">
                        <a:defRPr sz="1600">
                          <a:solidFill>
                            <a:srgbClr val="511E19"/>
                          </a:solidFill>
                          <a:latin typeface="Calibri"/>
                          <a:ea typeface="Calibri"/>
                          <a:cs typeface="Calibri"/>
                          <a:sym typeface="Calibri"/>
                        </a:defRPr>
                      </a:pPr>
                      <a:r>
                        <a:t> </a:t>
                      </a:r>
                    </a:p>
                  </a:txBody>
                  <a:tcPr marL="0" marR="0" marT="0" marB="0" anchor="t" anchorCtr="0" horzOverflow="overflow">
                    <a:solidFill>
                      <a:srgbClr val="F8F0D9"/>
                    </a:solidFill>
                  </a:tcPr>
                </a:tc>
                <a:tc>
                  <a:txBody>
                    <a:bodyPr/>
                    <a:lstStyle/>
                    <a:p>
                      <a:pPr algn="l">
                        <a:defRPr sz="1600">
                          <a:solidFill>
                            <a:srgbClr val="511E19"/>
                          </a:solidFill>
                          <a:latin typeface="Times New Roman"/>
                          <a:ea typeface="Times New Roman"/>
                          <a:cs typeface="Times New Roman"/>
                          <a:sym typeface="Times New Roman"/>
                        </a:defRPr>
                      </a:pPr>
                      <a:r>
                        <a:t>The software will be embedded in a website. It should be scalable designed to be easily adopted by a system.</a:t>
                      </a:r>
                      <a:endParaRPr>
                        <a:latin typeface="Calibri"/>
                        <a:ea typeface="Calibri"/>
                        <a:cs typeface="Calibri"/>
                        <a:sym typeface="Calibri"/>
                      </a:endParaRPr>
                    </a:p>
                    <a:p>
                      <a:pPr algn="l">
                        <a:defRPr sz="1600">
                          <a:solidFill>
                            <a:srgbClr val="511E19"/>
                          </a:solidFill>
                          <a:latin typeface="Calibri"/>
                          <a:ea typeface="Calibri"/>
                          <a:cs typeface="Calibri"/>
                          <a:sym typeface="Calibri"/>
                        </a:defRPr>
                      </a:pPr>
                      <a:r>
                        <a:t> </a:t>
                      </a:r>
                    </a:p>
                  </a:txBody>
                  <a:tcPr marL="0" marR="0" marT="0" marB="0" anchor="t" anchorCtr="0" horzOverflow="overflow">
                    <a:solidFill>
                      <a:srgbClr val="F8F0D9"/>
                    </a:solidFill>
                  </a:tcPr>
                </a:tc>
              </a:tr>
              <a:tr h="811062">
                <a:tc>
                  <a:txBody>
                    <a:bodyPr/>
                    <a:lstStyle/>
                    <a:p>
                      <a:pPr algn="l">
                        <a:defRPr sz="1800"/>
                      </a:pPr>
                      <a:r>
                        <a:rPr sz="1600">
                          <a:solidFill>
                            <a:srgbClr val="511E19"/>
                          </a:solidFill>
                          <a:latin typeface="Calibri"/>
                          <a:ea typeface="Calibri"/>
                          <a:cs typeface="Calibri"/>
                          <a:sym typeface="Calibri"/>
                        </a:rPr>
                        <a:t>4.</a:t>
                      </a:r>
                    </a:p>
                  </a:txBody>
                  <a:tcPr marL="0" marR="0" marT="0" marB="0" anchor="t" anchorCtr="0" horzOverflow="overflow">
                    <a:solidFill>
                      <a:srgbClr val="F8F0D9"/>
                    </a:solidFill>
                  </a:tcPr>
                </a:tc>
                <a:tc>
                  <a:txBody>
                    <a:bodyPr/>
                    <a:lstStyle/>
                    <a:p>
                      <a:pPr algn="l">
                        <a:defRPr sz="1600">
                          <a:solidFill>
                            <a:srgbClr val="511E19"/>
                          </a:solidFill>
                          <a:latin typeface="Calibri"/>
                          <a:ea typeface="Calibri"/>
                          <a:cs typeface="Calibri"/>
                          <a:sym typeface="Calibri"/>
                        </a:defRPr>
                      </a:pPr>
                      <a:r>
                        <a:t>Reliability</a:t>
                      </a:r>
                    </a:p>
                    <a:p>
                      <a:pPr algn="l">
                        <a:defRPr sz="1600">
                          <a:solidFill>
                            <a:srgbClr val="511E19"/>
                          </a:solidFill>
                          <a:latin typeface="Calibri"/>
                          <a:ea typeface="Calibri"/>
                          <a:cs typeface="Calibri"/>
                          <a:sym typeface="Calibri"/>
                        </a:defRPr>
                      </a:pPr>
                      <a:r>
                        <a:t> </a:t>
                      </a:r>
                    </a:p>
                  </a:txBody>
                  <a:tcPr marL="0" marR="0" marT="0" marB="0" anchor="t" anchorCtr="0" horzOverflow="overflow">
                    <a:solidFill>
                      <a:srgbClr val="F8F0D9"/>
                    </a:solidFill>
                  </a:tcPr>
                </a:tc>
                <a:tc>
                  <a:txBody>
                    <a:bodyPr/>
                    <a:lstStyle/>
                    <a:p>
                      <a:pPr algn="l">
                        <a:defRPr sz="1600">
                          <a:solidFill>
                            <a:srgbClr val="511E19"/>
                          </a:solidFill>
                          <a:latin typeface="Times New Roman"/>
                          <a:ea typeface="Times New Roman"/>
                          <a:cs typeface="Times New Roman"/>
                          <a:sym typeface="Times New Roman"/>
                        </a:defRPr>
                      </a:pPr>
                      <a:r>
                        <a:t>The system should have accurate results and fast responses to user’s changing habits.</a:t>
                      </a:r>
                      <a:endParaRPr>
                        <a:latin typeface="Calibri"/>
                        <a:ea typeface="Calibri"/>
                        <a:cs typeface="Calibri"/>
                        <a:sym typeface="Calibri"/>
                      </a:endParaRPr>
                    </a:p>
                    <a:p>
                      <a:pPr algn="l">
                        <a:defRPr sz="1600">
                          <a:solidFill>
                            <a:srgbClr val="511E19"/>
                          </a:solidFill>
                          <a:latin typeface="Times New Roman"/>
                          <a:ea typeface="Times New Roman"/>
                          <a:cs typeface="Times New Roman"/>
                          <a:sym typeface="Times New Roman"/>
                        </a:defRPr>
                      </a:pPr>
                      <a:r>
                        <a:t> </a:t>
                      </a:r>
                    </a:p>
                  </a:txBody>
                  <a:tcPr marL="0" marR="0" marT="0" marB="0" anchor="t" anchorCtr="0" horzOverflow="overflow">
                    <a:solidFill>
                      <a:srgbClr val="F8F0D9"/>
                    </a:solidFill>
                  </a:tcPr>
                </a:tc>
              </a:tr>
              <a:tr h="811062">
                <a:tc>
                  <a:txBody>
                    <a:bodyPr/>
                    <a:lstStyle/>
                    <a:p>
                      <a:pPr algn="l">
                        <a:defRPr sz="1800"/>
                      </a:pPr>
                      <a:r>
                        <a:rPr sz="1600">
                          <a:solidFill>
                            <a:srgbClr val="511E19"/>
                          </a:solidFill>
                          <a:latin typeface="Calibri"/>
                          <a:ea typeface="Calibri"/>
                          <a:cs typeface="Calibri"/>
                          <a:sym typeface="Calibri"/>
                        </a:rPr>
                        <a:t>5.</a:t>
                      </a:r>
                    </a:p>
                  </a:txBody>
                  <a:tcPr marL="0" marR="0" marT="0" marB="0" anchor="t" anchorCtr="0" horzOverflow="overflow">
                    <a:solidFill>
                      <a:srgbClr val="F8F0D9"/>
                    </a:solidFill>
                  </a:tcPr>
                </a:tc>
                <a:tc>
                  <a:txBody>
                    <a:bodyPr/>
                    <a:lstStyle/>
                    <a:p>
                      <a:pPr algn="l">
                        <a:defRPr sz="1800"/>
                      </a:pPr>
                      <a:r>
                        <a:rPr sz="1600">
                          <a:solidFill>
                            <a:srgbClr val="511E19"/>
                          </a:solidFill>
                          <a:latin typeface="Calibri"/>
                          <a:ea typeface="Calibri"/>
                          <a:cs typeface="Calibri"/>
                          <a:sym typeface="Calibri"/>
                        </a:rPr>
                        <a:t>Security</a:t>
                      </a:r>
                    </a:p>
                  </a:txBody>
                  <a:tcPr marL="0" marR="0" marT="0" marB="0" anchor="t" anchorCtr="0" horzOverflow="overflow">
                    <a:solidFill>
                      <a:srgbClr val="F8F0D9"/>
                    </a:solidFill>
                  </a:tcPr>
                </a:tc>
                <a:tc>
                  <a:txBody>
                    <a:bodyPr/>
                    <a:lstStyle/>
                    <a:p>
                      <a:pPr algn="l">
                        <a:defRPr sz="1800"/>
                      </a:pPr>
                      <a:r>
                        <a:rPr sz="1600">
                          <a:solidFill>
                            <a:srgbClr val="511E19"/>
                          </a:solidFill>
                          <a:latin typeface="Calibri"/>
                          <a:ea typeface="Calibri"/>
                          <a:cs typeface="Calibri"/>
                          <a:sym typeface="Calibri"/>
                        </a:rPr>
                        <a:t>Ensuring a tight, healthy interface is one of the major concern.</a:t>
                      </a:r>
                    </a:p>
                  </a:txBody>
                  <a:tcPr marL="0" marR="0" marT="0" marB="0" anchor="t" anchorCtr="0" horzOverflow="overflow">
                    <a:solidFill>
                      <a:srgbClr val="F8F0D9"/>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57" name="Title 1"/>
          <p:cNvSpPr txBox="1"/>
          <p:nvPr>
            <p:ph type="ctrTitle"/>
          </p:nvPr>
        </p:nvSpPr>
        <p:spPr>
          <a:xfrm>
            <a:off x="2692398" y="1871130"/>
            <a:ext cx="6815669" cy="1515534"/>
          </a:xfrm>
          <a:prstGeom prst="rect">
            <a:avLst/>
          </a:prstGeom>
        </p:spPr>
        <p:txBody>
          <a:bodyPr/>
          <a:lstStyle>
            <a:lvl1pPr>
              <a:defRPr>
                <a:solidFill>
                  <a:srgbClr val="7A2D26"/>
                </a:solidFill>
                <a:latin typeface="Algerian"/>
                <a:ea typeface="Algerian"/>
                <a:cs typeface="Algerian"/>
                <a:sym typeface="Algerian"/>
              </a:defRPr>
            </a:lvl1pPr>
          </a:lstStyle>
          <a:p>
            <a:pPr/>
            <a:r>
              <a:t>3.Design</a:t>
            </a:r>
          </a:p>
        </p:txBody>
      </p:sp>
      <p:sp>
        <p:nvSpPr>
          <p:cNvPr id="258" name="Subtitle 2"/>
          <p:cNvSpPr txBox="1"/>
          <p:nvPr>
            <p:ph type="subTitle" sz="quarter" idx="1"/>
          </p:nvPr>
        </p:nvSpPr>
        <p:spPr>
          <a:xfrm>
            <a:off x="2692398" y="3657596"/>
            <a:ext cx="6815669" cy="1320803"/>
          </a:xfrm>
          <a:prstGeom prst="rect">
            <a:avLst/>
          </a:prstGeom>
        </p:spPr>
        <p:txBody>
          <a:bodyPr/>
          <a:lstStyle/>
          <a:p>
            <a:pPr marL="342900" indent="-342900" algn="l">
              <a:lnSpc>
                <a:spcPct val="80000"/>
              </a:lnSpc>
              <a:buClr>
                <a:srgbClr val="7A2D26"/>
              </a:buClr>
              <a:buSzPct val="115000"/>
              <a:buChar char="▪"/>
              <a:defRPr sz="1100">
                <a:solidFill>
                  <a:srgbClr val="7A2D26"/>
                </a:solidFill>
              </a:defRPr>
            </a:pPr>
            <a:r>
              <a:t>User Case Diagram</a:t>
            </a:r>
          </a:p>
          <a:p>
            <a:pPr marL="342900" indent="-342900" algn="l">
              <a:lnSpc>
                <a:spcPct val="80000"/>
              </a:lnSpc>
              <a:buClr>
                <a:srgbClr val="7A2D26"/>
              </a:buClr>
              <a:buSzPct val="115000"/>
              <a:buChar char="▪"/>
              <a:defRPr sz="1100">
                <a:solidFill>
                  <a:srgbClr val="7A2D26"/>
                </a:solidFill>
              </a:defRPr>
            </a:pPr>
            <a:r>
              <a:t>Level 1 Diagram</a:t>
            </a:r>
          </a:p>
          <a:p>
            <a:pPr marL="342900" indent="-342900" algn="l">
              <a:lnSpc>
                <a:spcPct val="80000"/>
              </a:lnSpc>
              <a:buClr>
                <a:srgbClr val="7A2D26"/>
              </a:buClr>
              <a:buSzPct val="115000"/>
              <a:buChar char="▪"/>
              <a:defRPr sz="1100">
                <a:solidFill>
                  <a:srgbClr val="7A2D26"/>
                </a:solidFill>
              </a:defRPr>
            </a:pPr>
            <a:r>
              <a:t>Class Diagram</a:t>
            </a:r>
          </a:p>
          <a:p>
            <a:pPr marL="342900" indent="-342900" algn="l">
              <a:lnSpc>
                <a:spcPct val="80000"/>
              </a:lnSpc>
              <a:buClr>
                <a:srgbClr val="7A2D26"/>
              </a:buClr>
              <a:buSzPct val="115000"/>
              <a:buChar char="▪"/>
              <a:defRPr sz="1100">
                <a:solidFill>
                  <a:srgbClr val="7A2D26"/>
                </a:solidFill>
              </a:defRPr>
            </a:pPr>
            <a:r>
              <a:t>Collaboration Diagram</a:t>
            </a:r>
          </a:p>
          <a:p>
            <a:pPr marL="342900" indent="-342900" algn="l">
              <a:lnSpc>
                <a:spcPct val="80000"/>
              </a:lnSpc>
              <a:buClr>
                <a:srgbClr val="7A2D26"/>
              </a:buClr>
              <a:buSzPct val="115000"/>
              <a:buChar char="▪"/>
              <a:defRPr sz="1100">
                <a:solidFill>
                  <a:srgbClr val="7A2D26"/>
                </a:solidFill>
              </a:defRPr>
            </a:pPr>
            <a:r>
              <a:t>Deployment Diagram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A7A7A7"/>
        </a:solidFill>
      </p:bgPr>
    </p:bg>
    <p:spTree>
      <p:nvGrpSpPr>
        <p:cNvPr id="1" name=""/>
        <p:cNvGrpSpPr/>
        <p:nvPr/>
      </p:nvGrpSpPr>
      <p:grpSpPr>
        <a:xfrm>
          <a:off x="0" y="0"/>
          <a:ext cx="0" cy="0"/>
          <a:chOff x="0" y="0"/>
          <a:chExt cx="0" cy="0"/>
        </a:xfrm>
      </p:grpSpPr>
      <p:sp>
        <p:nvSpPr>
          <p:cNvPr id="260" name="TextBox 2"/>
          <p:cNvSpPr txBox="1"/>
          <p:nvPr/>
        </p:nvSpPr>
        <p:spPr>
          <a:xfrm>
            <a:off x="815741" y="737936"/>
            <a:ext cx="8290560"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u="sng">
                <a:solidFill>
                  <a:srgbClr val="7A2D26"/>
                </a:solidFill>
              </a:defRPr>
            </a:lvl1pPr>
          </a:lstStyle>
          <a:p>
            <a:pPr/>
            <a:r>
              <a:t>User Case Diagram </a:t>
            </a:r>
          </a:p>
        </p:txBody>
      </p:sp>
      <p:pic>
        <p:nvPicPr>
          <p:cNvPr id="261" name="Picture 3" descr="Picture 3"/>
          <p:cNvPicPr>
            <a:picLocks noChangeAspect="1"/>
          </p:cNvPicPr>
          <p:nvPr/>
        </p:nvPicPr>
        <p:blipFill>
          <a:blip r:embed="rId2">
            <a:extLst/>
          </a:blip>
          <a:stretch>
            <a:fillRect/>
          </a:stretch>
        </p:blipFill>
        <p:spPr>
          <a:xfrm>
            <a:off x="770021" y="1329688"/>
            <a:ext cx="8155148" cy="47903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A7A7A7"/>
      </a:dk2>
      <a:lt2>
        <a:srgbClr val="535353"/>
      </a:lt2>
      <a:accent1>
        <a:srgbClr val="83992A"/>
      </a:accent1>
      <a:accent2>
        <a:srgbClr val="3C9770"/>
      </a:accent2>
      <a:accent3>
        <a:srgbClr val="44709D"/>
      </a:accent3>
      <a:accent4>
        <a:srgbClr val="A23C33"/>
      </a:accent4>
      <a:accent5>
        <a:srgbClr val="D97828"/>
      </a:accent5>
      <a:accent6>
        <a:srgbClr val="DEB340"/>
      </a:accent6>
      <a:hlink>
        <a:srgbClr val="0000FF"/>
      </a:hlink>
      <a:folHlink>
        <a:srgbClr val="FF00FF"/>
      </a:folHlink>
    </a:clrScheme>
    <a:fontScheme name="Organic">
      <a:majorFont>
        <a:latin typeface="Garamond"/>
        <a:ea typeface="Garamond"/>
        <a:cs typeface="Garamond"/>
      </a:majorFont>
      <a:minorFont>
        <a:latin typeface="Helvetica"/>
        <a:ea typeface="Helvetica"/>
        <a:cs typeface="Helvetica"/>
      </a:minorFont>
    </a:fontScheme>
    <a:fmtScheme name="Orga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A7A7A7"/>
      </a:dk2>
      <a:lt2>
        <a:srgbClr val="535353"/>
      </a:lt2>
      <a:accent1>
        <a:srgbClr val="83992A"/>
      </a:accent1>
      <a:accent2>
        <a:srgbClr val="3C9770"/>
      </a:accent2>
      <a:accent3>
        <a:srgbClr val="44709D"/>
      </a:accent3>
      <a:accent4>
        <a:srgbClr val="A23C33"/>
      </a:accent4>
      <a:accent5>
        <a:srgbClr val="D97828"/>
      </a:accent5>
      <a:accent6>
        <a:srgbClr val="DEB340"/>
      </a:accent6>
      <a:hlink>
        <a:srgbClr val="0000FF"/>
      </a:hlink>
      <a:folHlink>
        <a:srgbClr val="FF00FF"/>
      </a:folHlink>
    </a:clrScheme>
    <a:fontScheme name="Organic">
      <a:majorFont>
        <a:latin typeface="Garamond"/>
        <a:ea typeface="Garamond"/>
        <a:cs typeface="Garamond"/>
      </a:majorFont>
      <a:minorFont>
        <a:latin typeface="Helvetica"/>
        <a:ea typeface="Helvetica"/>
        <a:cs typeface="Helvetica"/>
      </a:minorFont>
    </a:fontScheme>
    <a:fmtScheme name="Orga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