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D6E5F9"/>
          </a:solidFill>
        </a:fill>
      </a:tcStyle>
    </a:wholeTbl>
    <a:band2H>
      <a:tcTxStyle b="def" i="def"/>
      <a:tcStyle>
        <a:tcBdr/>
        <a:fill>
          <a:solidFill>
            <a:srgbClr val="ECF2FC"/>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2CECD"/>
          </a:solidFill>
        </a:fill>
      </a:tcStyle>
    </a:wholeTbl>
    <a:band2H>
      <a:tcTxStyle b="def" i="def"/>
      <a:tcStyle>
        <a:tcBdr/>
        <a:fill>
          <a:solidFill>
            <a:srgbClr val="F1E8E8"/>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2" name="Shape 172"/>
          <p:cNvSpPr/>
          <p:nvPr>
            <p:ph type="sldImg"/>
          </p:nvPr>
        </p:nvSpPr>
        <p:spPr>
          <a:xfrm>
            <a:off x="1143000" y="685800"/>
            <a:ext cx="4572000" cy="3429000"/>
          </a:xfrm>
          <a:prstGeom prst="rect">
            <a:avLst/>
          </a:prstGeom>
        </p:spPr>
        <p:txBody>
          <a:bodyPr/>
          <a:lstStyle/>
          <a:p>
            <a:pPr/>
          </a:p>
        </p:txBody>
      </p:sp>
      <p:sp>
        <p:nvSpPr>
          <p:cNvPr id="173" name="Shape 17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Arial"/>
      </a:defRPr>
    </a:lvl1pPr>
    <a:lvl2pPr indent="228600" latinLnBrk="0">
      <a:defRPr sz="1200">
        <a:latin typeface="+mj-lt"/>
        <a:ea typeface="+mj-ea"/>
        <a:cs typeface="+mj-cs"/>
        <a:sym typeface="Arial"/>
      </a:defRPr>
    </a:lvl2pPr>
    <a:lvl3pPr indent="457200" latinLnBrk="0">
      <a:defRPr sz="1200">
        <a:latin typeface="+mj-lt"/>
        <a:ea typeface="+mj-ea"/>
        <a:cs typeface="+mj-cs"/>
        <a:sym typeface="Arial"/>
      </a:defRPr>
    </a:lvl3pPr>
    <a:lvl4pPr indent="685800" latinLnBrk="0">
      <a:defRPr sz="1200">
        <a:latin typeface="+mj-lt"/>
        <a:ea typeface="+mj-ea"/>
        <a:cs typeface="+mj-cs"/>
        <a:sym typeface="Arial"/>
      </a:defRPr>
    </a:lvl4pPr>
    <a:lvl5pPr indent="914400" latinLnBrk="0">
      <a:defRPr sz="1200">
        <a:latin typeface="+mj-lt"/>
        <a:ea typeface="+mj-ea"/>
        <a:cs typeface="+mj-cs"/>
        <a:sym typeface="Arial"/>
      </a:defRPr>
    </a:lvl5pPr>
    <a:lvl6pPr indent="1143000" latinLnBrk="0">
      <a:defRPr sz="1200">
        <a:latin typeface="+mj-lt"/>
        <a:ea typeface="+mj-ea"/>
        <a:cs typeface="+mj-cs"/>
        <a:sym typeface="Arial"/>
      </a:defRPr>
    </a:lvl6pPr>
    <a:lvl7pPr indent="1371600" latinLnBrk="0">
      <a:defRPr sz="1200">
        <a:latin typeface="+mj-lt"/>
        <a:ea typeface="+mj-ea"/>
        <a:cs typeface="+mj-cs"/>
        <a:sym typeface="Arial"/>
      </a:defRPr>
    </a:lvl7pPr>
    <a:lvl8pPr indent="1600200" latinLnBrk="0">
      <a:defRPr sz="1200">
        <a:latin typeface="+mj-lt"/>
        <a:ea typeface="+mj-ea"/>
        <a:cs typeface="+mj-cs"/>
        <a:sym typeface="Arial"/>
      </a:defRPr>
    </a:lvl8pPr>
    <a:lvl9pPr indent="1828800" latinLnBrk="0">
      <a:defRPr sz="12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143000" y="1122362"/>
            <a:ext cx="6858000" cy="2387601"/>
          </a:xfrm>
          <a:prstGeom prst="rect">
            <a:avLst/>
          </a:prstGeom>
        </p:spPr>
        <p:txBody>
          <a:bodyPr anchor="b"/>
          <a:lstStyle>
            <a:lvl1pPr>
              <a:defRPr sz="4500"/>
            </a:lvl1pPr>
          </a:lstStyle>
          <a:p>
            <a:pPr/>
            <a:r>
              <a:t>Title Text</a:t>
            </a:r>
          </a:p>
        </p:txBody>
      </p:sp>
      <p:sp>
        <p:nvSpPr>
          <p:cNvPr id="12" name="Body Level One…"/>
          <p:cNvSpPr txBox="1"/>
          <p:nvPr>
            <p:ph type="body" sz="quarter" idx="1"/>
          </p:nvPr>
        </p:nvSpPr>
        <p:spPr>
          <a:xfrm>
            <a:off x="1143000" y="3602037"/>
            <a:ext cx="6858000" cy="1655763"/>
          </a:xfrm>
          <a:prstGeom prst="rect">
            <a:avLst/>
          </a:prstGeom>
        </p:spPr>
        <p:txBody>
          <a:bodyPr/>
          <a:lstStyle>
            <a:lvl1pPr marL="0" indent="0" algn="ctr">
              <a:spcBef>
                <a:spcPts val="400"/>
              </a:spcBef>
              <a:buSzTx/>
              <a:buNone/>
              <a:defRPr sz="1800"/>
            </a:lvl1pPr>
            <a:lvl2pPr marL="0" indent="342900" algn="ctr">
              <a:spcBef>
                <a:spcPts val="400"/>
              </a:spcBef>
              <a:buSzTx/>
              <a:buNone/>
              <a:defRPr sz="1800"/>
            </a:lvl2pPr>
            <a:lvl3pPr marL="0" indent="685800" algn="ctr">
              <a:spcBef>
                <a:spcPts val="400"/>
              </a:spcBef>
              <a:buSzTx/>
              <a:buNone/>
              <a:defRPr sz="1800"/>
            </a:lvl3pPr>
            <a:lvl4pPr marL="0" indent="1028700" algn="ctr">
              <a:spcBef>
                <a:spcPts val="400"/>
              </a:spcBef>
              <a:buSzTx/>
              <a:buNone/>
              <a:defRPr sz="1800"/>
            </a:lvl4pPr>
            <a:lvl5pPr marL="0" indent="1371600" algn="ctr">
              <a:spcBef>
                <a:spcPts val="400"/>
              </a:spcBef>
              <a:buSz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92" name="Title Text"/>
          <p:cNvSpPr txBox="1"/>
          <p:nvPr>
            <p:ph type="title"/>
          </p:nvPr>
        </p:nvSpPr>
        <p:spPr>
          <a:xfrm>
            <a:off x="1143000" y="1122362"/>
            <a:ext cx="6858000" cy="2387601"/>
          </a:xfrm>
          <a:prstGeom prst="rect">
            <a:avLst/>
          </a:prstGeom>
        </p:spPr>
        <p:txBody>
          <a:bodyPr anchor="b"/>
          <a:lstStyle>
            <a:lvl1pPr>
              <a:defRPr sz="4500"/>
            </a:lvl1pPr>
          </a:lstStyle>
          <a:p>
            <a:pPr/>
            <a:r>
              <a:t>Title Text</a:t>
            </a:r>
          </a:p>
        </p:txBody>
      </p:sp>
      <p:sp>
        <p:nvSpPr>
          <p:cNvPr id="93" name="Body Level One…"/>
          <p:cNvSpPr txBox="1"/>
          <p:nvPr>
            <p:ph type="body" sz="quarter" idx="1"/>
          </p:nvPr>
        </p:nvSpPr>
        <p:spPr>
          <a:xfrm>
            <a:off x="1143000" y="3602037"/>
            <a:ext cx="6858000" cy="1655763"/>
          </a:xfrm>
          <a:prstGeom prst="rect">
            <a:avLst/>
          </a:prstGeom>
        </p:spPr>
        <p:txBody>
          <a:bodyPr/>
          <a:lstStyle>
            <a:lvl1pPr marL="0" indent="0" algn="ctr">
              <a:spcBef>
                <a:spcPts val="400"/>
              </a:spcBef>
              <a:buSzTx/>
              <a:buNone/>
              <a:defRPr sz="1800"/>
            </a:lvl1pPr>
            <a:lvl2pPr marL="0" indent="342900" algn="ctr">
              <a:spcBef>
                <a:spcPts val="400"/>
              </a:spcBef>
              <a:buSzTx/>
              <a:buNone/>
              <a:defRPr sz="1800"/>
            </a:lvl2pPr>
            <a:lvl3pPr marL="0" indent="685800" algn="ctr">
              <a:spcBef>
                <a:spcPts val="400"/>
              </a:spcBef>
              <a:buSzTx/>
              <a:buNone/>
              <a:defRPr sz="1800"/>
            </a:lvl3pPr>
            <a:lvl4pPr marL="0" indent="1028700" algn="ctr">
              <a:spcBef>
                <a:spcPts val="400"/>
              </a:spcBef>
              <a:buSzTx/>
              <a:buNone/>
              <a:defRPr sz="1800"/>
            </a:lvl4pPr>
            <a:lvl5pPr marL="0" indent="1371600" algn="ctr">
              <a:spcBef>
                <a:spcPts val="400"/>
              </a:spcBef>
              <a:buSz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01" name="Title Text"/>
          <p:cNvSpPr txBox="1"/>
          <p:nvPr>
            <p:ph type="title"/>
          </p:nvPr>
        </p:nvSpPr>
        <p:spPr>
          <a:prstGeom prst="rect">
            <a:avLst/>
          </a:prstGeom>
        </p:spPr>
        <p:txBody>
          <a:bodyPr/>
          <a:lstStyle/>
          <a:p>
            <a:pPr/>
            <a:r>
              <a:t>Title Text</a:t>
            </a:r>
          </a:p>
        </p:txBody>
      </p:sp>
      <p:sp>
        <p:nvSpPr>
          <p:cNvPr id="10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110" name="Title Text"/>
          <p:cNvSpPr txBox="1"/>
          <p:nvPr>
            <p:ph type="title"/>
          </p:nvPr>
        </p:nvSpPr>
        <p:spPr>
          <a:xfrm>
            <a:off x="623887" y="1709738"/>
            <a:ext cx="7886701" cy="2852737"/>
          </a:xfrm>
          <a:prstGeom prst="rect">
            <a:avLst/>
          </a:prstGeom>
        </p:spPr>
        <p:txBody>
          <a:bodyPr anchor="b"/>
          <a:lstStyle>
            <a:lvl1pPr>
              <a:defRPr sz="4500"/>
            </a:lvl1pPr>
          </a:lstStyle>
          <a:p>
            <a:pPr/>
            <a:r>
              <a:t>Title Text</a:t>
            </a:r>
          </a:p>
        </p:txBody>
      </p:sp>
      <p:sp>
        <p:nvSpPr>
          <p:cNvPr id="111" name="Body Level One…"/>
          <p:cNvSpPr txBox="1"/>
          <p:nvPr>
            <p:ph type="body" sz="quarter" idx="1"/>
          </p:nvPr>
        </p:nvSpPr>
        <p:spPr>
          <a:xfrm>
            <a:off x="623887" y="4589462"/>
            <a:ext cx="7886701" cy="1500188"/>
          </a:xfrm>
          <a:prstGeom prst="rect">
            <a:avLst/>
          </a:prstGeom>
        </p:spPr>
        <p:txBody>
          <a:bodyPr/>
          <a:lstStyle>
            <a:lvl1pPr marL="0" indent="0">
              <a:spcBef>
                <a:spcPts val="400"/>
              </a:spcBef>
              <a:buSzTx/>
              <a:buNone/>
              <a:defRPr sz="1800">
                <a:solidFill>
                  <a:srgbClr val="888888"/>
                </a:solidFill>
              </a:defRPr>
            </a:lvl1pPr>
            <a:lvl2pPr marL="0" indent="342900">
              <a:spcBef>
                <a:spcPts val="400"/>
              </a:spcBef>
              <a:buSzTx/>
              <a:buNone/>
              <a:defRPr sz="1800">
                <a:solidFill>
                  <a:srgbClr val="888888"/>
                </a:solidFill>
              </a:defRPr>
            </a:lvl2pPr>
            <a:lvl3pPr marL="0" indent="685800">
              <a:spcBef>
                <a:spcPts val="400"/>
              </a:spcBef>
              <a:buSzTx/>
              <a:buNone/>
              <a:defRPr sz="1800">
                <a:solidFill>
                  <a:srgbClr val="888888"/>
                </a:solidFill>
              </a:defRPr>
            </a:lvl3pPr>
            <a:lvl4pPr marL="0" indent="1028700">
              <a:spcBef>
                <a:spcPts val="400"/>
              </a:spcBef>
              <a:buSzTx/>
              <a:buNone/>
              <a:defRPr sz="1800">
                <a:solidFill>
                  <a:srgbClr val="888888"/>
                </a:solidFill>
              </a:defRPr>
            </a:lvl4pPr>
            <a:lvl5pPr marL="0" indent="1371600">
              <a:spcBef>
                <a:spcPts val="400"/>
              </a:spcBef>
              <a:buSzTx/>
              <a:buNone/>
              <a:defRPr sz="18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19" name="Title Text"/>
          <p:cNvSpPr txBox="1"/>
          <p:nvPr>
            <p:ph type="title"/>
          </p:nvPr>
        </p:nvSpPr>
        <p:spPr>
          <a:prstGeom prst="rect">
            <a:avLst/>
          </a:prstGeom>
        </p:spPr>
        <p:txBody>
          <a:bodyPr/>
          <a:lstStyle/>
          <a:p>
            <a:pPr/>
            <a:r>
              <a:t>Title Text</a:t>
            </a:r>
          </a:p>
        </p:txBody>
      </p:sp>
      <p:sp>
        <p:nvSpPr>
          <p:cNvPr id="120" name="Body Level One…"/>
          <p:cNvSpPr txBox="1"/>
          <p:nvPr>
            <p:ph type="body" sz="half" idx="1"/>
          </p:nvPr>
        </p:nvSpPr>
        <p:spPr>
          <a:xfrm>
            <a:off x="457200" y="1600200"/>
            <a:ext cx="4032504" cy="452596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128" name="Title Text"/>
          <p:cNvSpPr txBox="1"/>
          <p:nvPr>
            <p:ph type="title"/>
          </p:nvPr>
        </p:nvSpPr>
        <p:spPr>
          <a:xfrm>
            <a:off x="629841" y="365125"/>
            <a:ext cx="7886701" cy="1325563"/>
          </a:xfrm>
          <a:prstGeom prst="rect">
            <a:avLst/>
          </a:prstGeom>
        </p:spPr>
        <p:txBody>
          <a:bodyPr/>
          <a:lstStyle/>
          <a:p>
            <a:pPr/>
            <a:r>
              <a:t>Title Text</a:t>
            </a:r>
          </a:p>
        </p:txBody>
      </p:sp>
      <p:sp>
        <p:nvSpPr>
          <p:cNvPr id="129" name="Body Level One…"/>
          <p:cNvSpPr txBox="1"/>
          <p:nvPr>
            <p:ph type="body" sz="quarter" idx="1"/>
          </p:nvPr>
        </p:nvSpPr>
        <p:spPr>
          <a:xfrm>
            <a:off x="629841" y="1681163"/>
            <a:ext cx="3868340" cy="823913"/>
          </a:xfrm>
          <a:prstGeom prst="rect">
            <a:avLst/>
          </a:prstGeom>
        </p:spPr>
        <p:txBody>
          <a:bodyPr anchor="b"/>
          <a:lstStyle>
            <a:lvl1pPr marL="0" indent="0">
              <a:spcBef>
                <a:spcPts val="400"/>
              </a:spcBef>
              <a:buSzTx/>
              <a:buNone/>
              <a:defRPr b="1" sz="1800"/>
            </a:lvl1pPr>
            <a:lvl2pPr marL="0" indent="342900">
              <a:spcBef>
                <a:spcPts val="400"/>
              </a:spcBef>
              <a:buSzTx/>
              <a:buNone/>
              <a:defRPr b="1" sz="1800"/>
            </a:lvl2pPr>
            <a:lvl3pPr marL="0" indent="685800">
              <a:spcBef>
                <a:spcPts val="400"/>
              </a:spcBef>
              <a:buSzTx/>
              <a:buNone/>
              <a:defRPr b="1" sz="1800"/>
            </a:lvl3pPr>
            <a:lvl4pPr marL="0" indent="1028700">
              <a:spcBef>
                <a:spcPts val="400"/>
              </a:spcBef>
              <a:buSzTx/>
              <a:buNone/>
              <a:defRPr b="1" sz="1800"/>
            </a:lvl4pPr>
            <a:lvl5pPr marL="0" indent="1371600">
              <a:spcBef>
                <a:spcPts val="400"/>
              </a:spcBef>
              <a:buSzTx/>
              <a:buNone/>
              <a:defRPr b="1" sz="1800"/>
            </a:lvl5pPr>
          </a:lstStyle>
          <a:p>
            <a:pPr/>
            <a:r>
              <a:t>Body Level One</a:t>
            </a:r>
          </a:p>
          <a:p>
            <a:pPr lvl="1"/>
            <a:r>
              <a:t>Body Level Two</a:t>
            </a:r>
          </a:p>
          <a:p>
            <a:pPr lvl="2"/>
            <a:r>
              <a:t>Body Level Three</a:t>
            </a:r>
          </a:p>
          <a:p>
            <a:pPr lvl="3"/>
            <a:r>
              <a:t>Body Level Four</a:t>
            </a:r>
          </a:p>
          <a:p>
            <a:pPr lvl="4"/>
            <a:r>
              <a:t>Body Level Five</a:t>
            </a:r>
          </a:p>
        </p:txBody>
      </p:sp>
      <p:sp>
        <p:nvSpPr>
          <p:cNvPr id="130" name="Text Placeholder 4"/>
          <p:cNvSpPr/>
          <p:nvPr>
            <p:ph type="body" sz="quarter" idx="21"/>
          </p:nvPr>
        </p:nvSpPr>
        <p:spPr>
          <a:xfrm>
            <a:off x="4629150" y="1681163"/>
            <a:ext cx="3887392" cy="823913"/>
          </a:xfrm>
          <a:prstGeom prst="rect">
            <a:avLst/>
          </a:prstGeom>
        </p:spPr>
        <p:txBody>
          <a:bodyPr anchor="b"/>
          <a:lstStyle/>
          <a:p>
            <a:pPr marL="0" indent="0">
              <a:spcBef>
                <a:spcPts val="400"/>
              </a:spcBef>
              <a:buSzTx/>
              <a:buNone/>
              <a:defRPr b="1" sz="1800"/>
            </a:pPr>
          </a:p>
        </p:txBody>
      </p:sp>
      <p:sp>
        <p:nvSpPr>
          <p:cNvPr id="1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38" name="Title Text"/>
          <p:cNvSpPr txBox="1"/>
          <p:nvPr>
            <p:ph type="title"/>
          </p:nvPr>
        </p:nvSpPr>
        <p:spPr>
          <a:prstGeom prst="rect">
            <a:avLst/>
          </a:prstGeom>
        </p:spPr>
        <p:txBody>
          <a:bodyPr/>
          <a:lstStyle/>
          <a:p>
            <a:pPr/>
            <a:r>
              <a:t>Title Text</a:t>
            </a:r>
          </a:p>
        </p:txBody>
      </p:sp>
      <p:sp>
        <p:nvSpPr>
          <p:cNvPr id="1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153" name="Title Text"/>
          <p:cNvSpPr txBox="1"/>
          <p:nvPr>
            <p:ph type="title"/>
          </p:nvPr>
        </p:nvSpPr>
        <p:spPr>
          <a:xfrm>
            <a:off x="629841" y="457200"/>
            <a:ext cx="2949178" cy="1600200"/>
          </a:xfrm>
          <a:prstGeom prst="rect">
            <a:avLst/>
          </a:prstGeom>
        </p:spPr>
        <p:txBody>
          <a:bodyPr anchor="b"/>
          <a:lstStyle>
            <a:lvl1pPr>
              <a:defRPr sz="2400"/>
            </a:lvl1pPr>
          </a:lstStyle>
          <a:p>
            <a:pPr/>
            <a:r>
              <a:t>Title Text</a:t>
            </a:r>
          </a:p>
        </p:txBody>
      </p:sp>
      <p:sp>
        <p:nvSpPr>
          <p:cNvPr id="154" name="Body Level One…"/>
          <p:cNvSpPr txBox="1"/>
          <p:nvPr>
            <p:ph type="body" sz="half" idx="1"/>
          </p:nvPr>
        </p:nvSpPr>
        <p:spPr>
          <a:xfrm>
            <a:off x="3887391" y="987425"/>
            <a:ext cx="4629151" cy="4873625"/>
          </a:xfrm>
          <a:prstGeom prst="rect">
            <a:avLst/>
          </a:prstGeom>
        </p:spPr>
        <p:txBody>
          <a:bodyPr/>
          <a:lstStyle>
            <a:lvl1pPr>
              <a:spcBef>
                <a:spcPts val="500"/>
              </a:spcBef>
              <a:defRPr sz="2400"/>
            </a:lvl1pPr>
            <a:lvl2pPr>
              <a:spcBef>
                <a:spcPts val="500"/>
              </a:spcBef>
              <a:defRPr sz="2400"/>
            </a:lvl2pPr>
            <a:lvl3pPr>
              <a:spcBef>
                <a:spcPts val="500"/>
              </a:spcBef>
              <a:defRPr sz="2400"/>
            </a:lvl3pPr>
            <a:lvl4pPr>
              <a:spcBef>
                <a:spcPts val="500"/>
              </a:spcBef>
              <a:defRPr sz="2400"/>
            </a:lvl4pPr>
            <a:lvl5pPr>
              <a:spcBef>
                <a:spcPts val="500"/>
              </a:spcBef>
              <a:defRPr sz="2400"/>
            </a:lvl5pPr>
          </a:lstStyle>
          <a:p>
            <a:pPr/>
            <a:r>
              <a:t>Body Level One</a:t>
            </a:r>
          </a:p>
          <a:p>
            <a:pPr lvl="1"/>
            <a:r>
              <a:t>Body Level Two</a:t>
            </a:r>
          </a:p>
          <a:p>
            <a:pPr lvl="2"/>
            <a:r>
              <a:t>Body Level Three</a:t>
            </a:r>
          </a:p>
          <a:p>
            <a:pPr lvl="3"/>
            <a:r>
              <a:t>Body Level Four</a:t>
            </a:r>
          </a:p>
          <a:p>
            <a:pPr lvl="4"/>
            <a:r>
              <a:t>Body Level Five</a:t>
            </a:r>
          </a:p>
        </p:txBody>
      </p:sp>
      <p:sp>
        <p:nvSpPr>
          <p:cNvPr id="155" name="Text Placeholder 3"/>
          <p:cNvSpPr/>
          <p:nvPr>
            <p:ph type="body" sz="quarter" idx="21"/>
          </p:nvPr>
        </p:nvSpPr>
        <p:spPr>
          <a:xfrm>
            <a:off x="629840" y="2057400"/>
            <a:ext cx="2949180" cy="3811588"/>
          </a:xfrm>
          <a:prstGeom prst="rect">
            <a:avLst/>
          </a:prstGeom>
        </p:spPr>
        <p:txBody>
          <a:bodyPr/>
          <a:lstStyle/>
          <a:p>
            <a:pPr marL="0" indent="0">
              <a:spcBef>
                <a:spcPts val="200"/>
              </a:spcBef>
              <a:buSzTx/>
              <a:buNone/>
              <a:defRPr sz="1200"/>
            </a:pPr>
          </a:p>
        </p:txBody>
      </p:sp>
      <p:sp>
        <p:nvSpPr>
          <p:cNvPr id="1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163" name="Title Text"/>
          <p:cNvSpPr txBox="1"/>
          <p:nvPr>
            <p:ph type="title"/>
          </p:nvPr>
        </p:nvSpPr>
        <p:spPr>
          <a:xfrm>
            <a:off x="629841" y="457200"/>
            <a:ext cx="2949178" cy="1600200"/>
          </a:xfrm>
          <a:prstGeom prst="rect">
            <a:avLst/>
          </a:prstGeom>
        </p:spPr>
        <p:txBody>
          <a:bodyPr anchor="b"/>
          <a:lstStyle>
            <a:lvl1pPr>
              <a:defRPr sz="2400"/>
            </a:lvl1pPr>
          </a:lstStyle>
          <a:p>
            <a:pPr/>
            <a:r>
              <a:t>Title Text</a:t>
            </a:r>
          </a:p>
        </p:txBody>
      </p:sp>
      <p:sp>
        <p:nvSpPr>
          <p:cNvPr id="164" name="Picture Placeholder 2"/>
          <p:cNvSpPr/>
          <p:nvPr>
            <p:ph type="pic" sz="half" idx="21"/>
          </p:nvPr>
        </p:nvSpPr>
        <p:spPr>
          <a:xfrm>
            <a:off x="3887391" y="987425"/>
            <a:ext cx="4629151" cy="4873625"/>
          </a:xfrm>
          <a:prstGeom prst="rect">
            <a:avLst/>
          </a:prstGeom>
        </p:spPr>
        <p:txBody>
          <a:bodyPr lIns="91439" rIns="91439">
            <a:noAutofit/>
          </a:bodyPr>
          <a:lstStyle/>
          <a:p>
            <a:pPr/>
          </a:p>
        </p:txBody>
      </p:sp>
      <p:sp>
        <p:nvSpPr>
          <p:cNvPr id="165" name="Body Level One…"/>
          <p:cNvSpPr txBox="1"/>
          <p:nvPr>
            <p:ph type="body" sz="quarter" idx="1"/>
          </p:nvPr>
        </p:nvSpPr>
        <p:spPr>
          <a:xfrm>
            <a:off x="629841" y="2057400"/>
            <a:ext cx="2949178" cy="3811588"/>
          </a:xfrm>
          <a:prstGeom prst="rect">
            <a:avLst/>
          </a:prstGeom>
        </p:spPr>
        <p:txBody>
          <a:bodyPr/>
          <a:lstStyle>
            <a:lvl1pPr marL="0" indent="0">
              <a:spcBef>
                <a:spcPts val="200"/>
              </a:spcBef>
              <a:buSzTx/>
              <a:buNone/>
              <a:defRPr sz="1200"/>
            </a:lvl1pPr>
            <a:lvl2pPr marL="0" indent="342900">
              <a:spcBef>
                <a:spcPts val="200"/>
              </a:spcBef>
              <a:buSzTx/>
              <a:buNone/>
              <a:defRPr sz="1200"/>
            </a:lvl2pPr>
            <a:lvl3pPr marL="0" indent="685800">
              <a:spcBef>
                <a:spcPts val="200"/>
              </a:spcBef>
              <a:buSzTx/>
              <a:buNone/>
              <a:defRPr sz="1200"/>
            </a:lvl3pPr>
            <a:lvl4pPr marL="0" indent="1028700">
              <a:spcBef>
                <a:spcPts val="200"/>
              </a:spcBef>
              <a:buSzTx/>
              <a:buNone/>
              <a:defRPr sz="1200"/>
            </a:lvl4pPr>
            <a:lvl5pPr marL="0" indent="1371600">
              <a:spcBef>
                <a:spcPts val="200"/>
              </a:spcBef>
              <a:buSz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1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623887" y="1709738"/>
            <a:ext cx="7886701" cy="2852737"/>
          </a:xfrm>
          <a:prstGeom prst="rect">
            <a:avLst/>
          </a:prstGeom>
        </p:spPr>
        <p:txBody>
          <a:bodyPr anchor="b"/>
          <a:lstStyle>
            <a:lvl1pPr>
              <a:defRPr sz="4500"/>
            </a:lvl1pPr>
          </a:lstStyle>
          <a:p>
            <a:pPr/>
            <a:r>
              <a:t>Title Text</a:t>
            </a:r>
          </a:p>
        </p:txBody>
      </p:sp>
      <p:sp>
        <p:nvSpPr>
          <p:cNvPr id="30" name="Body Level One…"/>
          <p:cNvSpPr txBox="1"/>
          <p:nvPr>
            <p:ph type="body" sz="quarter" idx="1"/>
          </p:nvPr>
        </p:nvSpPr>
        <p:spPr>
          <a:xfrm>
            <a:off x="623887" y="4589462"/>
            <a:ext cx="7886701" cy="1500188"/>
          </a:xfrm>
          <a:prstGeom prst="rect">
            <a:avLst/>
          </a:prstGeom>
        </p:spPr>
        <p:txBody>
          <a:bodyPr/>
          <a:lstStyle>
            <a:lvl1pPr marL="0" indent="0">
              <a:spcBef>
                <a:spcPts val="400"/>
              </a:spcBef>
              <a:buSzTx/>
              <a:buNone/>
              <a:defRPr sz="1800">
                <a:solidFill>
                  <a:srgbClr val="888888"/>
                </a:solidFill>
              </a:defRPr>
            </a:lvl1pPr>
            <a:lvl2pPr marL="0" indent="342900">
              <a:spcBef>
                <a:spcPts val="400"/>
              </a:spcBef>
              <a:buSzTx/>
              <a:buNone/>
              <a:defRPr sz="1800">
                <a:solidFill>
                  <a:srgbClr val="888888"/>
                </a:solidFill>
              </a:defRPr>
            </a:lvl2pPr>
            <a:lvl3pPr marL="0" indent="685800">
              <a:spcBef>
                <a:spcPts val="400"/>
              </a:spcBef>
              <a:buSzTx/>
              <a:buNone/>
              <a:defRPr sz="1800">
                <a:solidFill>
                  <a:srgbClr val="888888"/>
                </a:solidFill>
              </a:defRPr>
            </a:lvl3pPr>
            <a:lvl4pPr marL="0" indent="1028700">
              <a:spcBef>
                <a:spcPts val="400"/>
              </a:spcBef>
              <a:buSzTx/>
              <a:buNone/>
              <a:defRPr sz="1800">
                <a:solidFill>
                  <a:srgbClr val="888888"/>
                </a:solidFill>
              </a:defRPr>
            </a:lvl4pPr>
            <a:lvl5pPr marL="0" indent="1371600">
              <a:spcBef>
                <a:spcPts val="400"/>
              </a:spcBef>
              <a:buSzTx/>
              <a:buNone/>
              <a:defRPr sz="18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457200" y="1600200"/>
            <a:ext cx="4032504" cy="452596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629841" y="365125"/>
            <a:ext cx="7886701" cy="1325563"/>
          </a:xfrm>
          <a:prstGeom prst="rect">
            <a:avLst/>
          </a:prstGeom>
        </p:spPr>
        <p:txBody>
          <a:bodyPr/>
          <a:lstStyle/>
          <a:p>
            <a:pPr/>
            <a:r>
              <a:t>Title Text</a:t>
            </a:r>
          </a:p>
        </p:txBody>
      </p:sp>
      <p:sp>
        <p:nvSpPr>
          <p:cNvPr id="48" name="Body Level One…"/>
          <p:cNvSpPr txBox="1"/>
          <p:nvPr>
            <p:ph type="body" sz="quarter" idx="1"/>
          </p:nvPr>
        </p:nvSpPr>
        <p:spPr>
          <a:xfrm>
            <a:off x="629841" y="1681163"/>
            <a:ext cx="3868340" cy="823913"/>
          </a:xfrm>
          <a:prstGeom prst="rect">
            <a:avLst/>
          </a:prstGeom>
        </p:spPr>
        <p:txBody>
          <a:bodyPr anchor="b"/>
          <a:lstStyle>
            <a:lvl1pPr marL="0" indent="0">
              <a:spcBef>
                <a:spcPts val="400"/>
              </a:spcBef>
              <a:buSzTx/>
              <a:buNone/>
              <a:defRPr b="1" sz="1800"/>
            </a:lvl1pPr>
            <a:lvl2pPr marL="0" indent="342900">
              <a:spcBef>
                <a:spcPts val="400"/>
              </a:spcBef>
              <a:buSzTx/>
              <a:buNone/>
              <a:defRPr b="1" sz="1800"/>
            </a:lvl2pPr>
            <a:lvl3pPr marL="0" indent="685800">
              <a:spcBef>
                <a:spcPts val="400"/>
              </a:spcBef>
              <a:buSzTx/>
              <a:buNone/>
              <a:defRPr b="1" sz="1800"/>
            </a:lvl3pPr>
            <a:lvl4pPr marL="0" indent="1028700">
              <a:spcBef>
                <a:spcPts val="400"/>
              </a:spcBef>
              <a:buSzTx/>
              <a:buNone/>
              <a:defRPr b="1" sz="1800"/>
            </a:lvl4pPr>
            <a:lvl5pPr marL="0" indent="1371600">
              <a:spcBef>
                <a:spcPts val="400"/>
              </a:spcBef>
              <a:buSzTx/>
              <a:buNone/>
              <a:defRPr b="1" sz="18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4629150" y="1681163"/>
            <a:ext cx="3887392" cy="823913"/>
          </a:xfrm>
          <a:prstGeom prst="rect">
            <a:avLst/>
          </a:prstGeom>
        </p:spPr>
        <p:txBody>
          <a:bodyPr anchor="b"/>
          <a:lstStyle/>
          <a:p>
            <a:pPr marL="0" indent="0">
              <a:spcBef>
                <a:spcPts val="400"/>
              </a:spcBef>
              <a:buSzTx/>
              <a:buNone/>
              <a:defRPr b="1" sz="18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629841" y="457200"/>
            <a:ext cx="2949178" cy="1600200"/>
          </a:xfrm>
          <a:prstGeom prst="rect">
            <a:avLst/>
          </a:prstGeom>
        </p:spPr>
        <p:txBody>
          <a:bodyPr anchor="b"/>
          <a:lstStyle>
            <a:lvl1pPr>
              <a:defRPr sz="2400"/>
            </a:lvl1pPr>
          </a:lstStyle>
          <a:p>
            <a:pPr/>
            <a:r>
              <a:t>Title Text</a:t>
            </a:r>
          </a:p>
        </p:txBody>
      </p:sp>
      <p:sp>
        <p:nvSpPr>
          <p:cNvPr id="73" name="Body Level One…"/>
          <p:cNvSpPr txBox="1"/>
          <p:nvPr>
            <p:ph type="body" sz="half" idx="1"/>
          </p:nvPr>
        </p:nvSpPr>
        <p:spPr>
          <a:xfrm>
            <a:off x="3887391" y="987425"/>
            <a:ext cx="4629151" cy="4873625"/>
          </a:xfrm>
          <a:prstGeom prst="rect">
            <a:avLst/>
          </a:prstGeom>
        </p:spPr>
        <p:txBody>
          <a:bodyPr/>
          <a:lstStyle>
            <a:lvl1pPr>
              <a:spcBef>
                <a:spcPts val="500"/>
              </a:spcBef>
              <a:defRPr sz="2400"/>
            </a:lvl1pPr>
            <a:lvl2pPr>
              <a:spcBef>
                <a:spcPts val="500"/>
              </a:spcBef>
              <a:defRPr sz="2400"/>
            </a:lvl2pPr>
            <a:lvl3pPr>
              <a:spcBef>
                <a:spcPts val="500"/>
              </a:spcBef>
              <a:defRPr sz="2400"/>
            </a:lvl3pPr>
            <a:lvl4pPr>
              <a:spcBef>
                <a:spcPts val="500"/>
              </a:spcBef>
              <a:defRPr sz="2400"/>
            </a:lvl4pPr>
            <a:lvl5pPr>
              <a:spcBef>
                <a:spcPts val="500"/>
              </a:spcBef>
              <a:defRPr sz="24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629840" y="2057400"/>
            <a:ext cx="2949180" cy="3811588"/>
          </a:xfrm>
          <a:prstGeom prst="rect">
            <a:avLst/>
          </a:prstGeom>
        </p:spPr>
        <p:txBody>
          <a:bodyPr/>
          <a:lstStyle/>
          <a:p>
            <a:pPr marL="0" indent="0">
              <a:spcBef>
                <a:spcPts val="200"/>
              </a:spcBef>
              <a:buSzTx/>
              <a:buNone/>
              <a:defRPr sz="12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629841" y="457200"/>
            <a:ext cx="2949178" cy="1600200"/>
          </a:xfrm>
          <a:prstGeom prst="rect">
            <a:avLst/>
          </a:prstGeom>
        </p:spPr>
        <p:txBody>
          <a:bodyPr anchor="b"/>
          <a:lstStyle>
            <a:lvl1pPr>
              <a:defRPr sz="2400"/>
            </a:lvl1pPr>
          </a:lstStyle>
          <a:p>
            <a:pPr/>
            <a:r>
              <a:t>Title Text</a:t>
            </a:r>
          </a:p>
        </p:txBody>
      </p:sp>
      <p:sp>
        <p:nvSpPr>
          <p:cNvPr id="83" name="Picture Placeholder 2"/>
          <p:cNvSpPr/>
          <p:nvPr>
            <p:ph type="pic" sz="half" idx="21"/>
          </p:nvPr>
        </p:nvSpPr>
        <p:spPr>
          <a:xfrm>
            <a:off x="3887391" y="987425"/>
            <a:ext cx="4629151" cy="4873625"/>
          </a:xfrm>
          <a:prstGeom prst="rect">
            <a:avLst/>
          </a:prstGeom>
        </p:spPr>
        <p:txBody>
          <a:bodyPr lIns="91439" rIns="91439">
            <a:noAutofit/>
          </a:bodyPr>
          <a:lstStyle/>
          <a:p>
            <a:pPr/>
          </a:p>
        </p:txBody>
      </p:sp>
      <p:sp>
        <p:nvSpPr>
          <p:cNvPr id="84" name="Body Level One…"/>
          <p:cNvSpPr txBox="1"/>
          <p:nvPr>
            <p:ph type="body" sz="quarter" idx="1"/>
          </p:nvPr>
        </p:nvSpPr>
        <p:spPr>
          <a:xfrm>
            <a:off x="629841" y="2057400"/>
            <a:ext cx="2949178" cy="3811588"/>
          </a:xfrm>
          <a:prstGeom prst="rect">
            <a:avLst/>
          </a:prstGeom>
        </p:spPr>
        <p:txBody>
          <a:bodyPr/>
          <a:lstStyle>
            <a:lvl1pPr marL="0" indent="0">
              <a:spcBef>
                <a:spcPts val="200"/>
              </a:spcBef>
              <a:buSzTx/>
              <a:buNone/>
              <a:defRPr sz="1200"/>
            </a:lvl1pPr>
            <a:lvl2pPr marL="0" indent="342900">
              <a:spcBef>
                <a:spcPts val="200"/>
              </a:spcBef>
              <a:buSzTx/>
              <a:buNone/>
              <a:defRPr sz="1200"/>
            </a:lvl2pPr>
            <a:lvl3pPr marL="0" indent="685800">
              <a:spcBef>
                <a:spcPts val="200"/>
              </a:spcBef>
              <a:buSzTx/>
              <a:buNone/>
              <a:defRPr sz="1200"/>
            </a:lvl3pPr>
            <a:lvl4pPr marL="0" indent="1028700">
              <a:spcBef>
                <a:spcPts val="200"/>
              </a:spcBef>
              <a:buSzTx/>
              <a:buNone/>
              <a:defRPr sz="1200"/>
            </a:lvl4pPr>
            <a:lvl5pPr marL="0" indent="1371600">
              <a:spcBef>
                <a:spcPts val="200"/>
              </a:spcBef>
              <a:buSz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384892" y="6245225"/>
            <a:ext cx="301909" cy="288824"/>
          </a:xfrm>
          <a:prstGeom prst="rect">
            <a:avLst/>
          </a:prstGeom>
          <a:ln w="12700">
            <a:miter lim="400000"/>
          </a:ln>
        </p:spPr>
        <p:txBody>
          <a:bodyPr wrap="none" lIns="45719" rIns="45719">
            <a:spAutoFit/>
          </a:bodyPr>
          <a:lstStyle>
            <a:lvl1pPr algn="r">
              <a:defRPr sz="1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Arial"/>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Arial"/>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Arial"/>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Arial"/>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Arial"/>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Arial"/>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Arial"/>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Arial"/>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Arial"/>
        </a:defRPr>
      </a:lvl9pPr>
    </p:titleStyle>
    <p:bodyStyle>
      <a:lvl1pPr marL="342900" marR="0" indent="-342900" algn="l" defTabSz="914400" rtl="0" latinLnBrk="0">
        <a:lnSpc>
          <a:spcPct val="100000"/>
        </a:lnSpc>
        <a:spcBef>
          <a:spcPts val="700"/>
        </a:spcBef>
        <a:spcAft>
          <a:spcPts val="0"/>
        </a:spcAft>
        <a:buClrTx/>
        <a:buSzPct val="100000"/>
        <a:buFontTx/>
        <a:buChar char="•"/>
        <a:tabLst/>
        <a:defRPr b="0" baseline="0" cap="none" i="0" spc="0" strike="noStrike" sz="3200" u="none">
          <a:solidFill>
            <a:srgbClr val="000000"/>
          </a:solidFill>
          <a:uFillTx/>
          <a:latin typeface="+mj-lt"/>
          <a:ea typeface="+mj-ea"/>
          <a:cs typeface="+mj-cs"/>
          <a:sym typeface="Arial"/>
        </a:defRPr>
      </a:lvl1pPr>
      <a:lvl2pPr marL="783771" marR="0" indent="-326571" algn="l" defTabSz="914400" rtl="0" latinLnBrk="0">
        <a:lnSpc>
          <a:spcPct val="100000"/>
        </a:lnSpc>
        <a:spcBef>
          <a:spcPts val="700"/>
        </a:spcBef>
        <a:spcAft>
          <a:spcPts val="0"/>
        </a:spcAft>
        <a:buClrTx/>
        <a:buSzPct val="100000"/>
        <a:buFontTx/>
        <a:buChar char="–"/>
        <a:tabLst/>
        <a:defRPr b="0" baseline="0" cap="none" i="0" spc="0" strike="noStrike" sz="3200" u="none">
          <a:solidFill>
            <a:srgbClr val="000000"/>
          </a:solidFill>
          <a:uFillTx/>
          <a:latin typeface="+mj-lt"/>
          <a:ea typeface="+mj-ea"/>
          <a:cs typeface="+mj-cs"/>
          <a:sym typeface="Arial"/>
        </a:defRPr>
      </a:lvl2pPr>
      <a:lvl3pPr marL="1219200" marR="0" indent="-304800" algn="l" defTabSz="914400" rtl="0" latinLnBrk="0">
        <a:lnSpc>
          <a:spcPct val="100000"/>
        </a:lnSpc>
        <a:spcBef>
          <a:spcPts val="700"/>
        </a:spcBef>
        <a:spcAft>
          <a:spcPts val="0"/>
        </a:spcAft>
        <a:buClrTx/>
        <a:buSzPct val="100000"/>
        <a:buFontTx/>
        <a:buChar char="•"/>
        <a:tabLst/>
        <a:defRPr b="0" baseline="0" cap="none" i="0" spc="0" strike="noStrike" sz="3200" u="none">
          <a:solidFill>
            <a:srgbClr val="000000"/>
          </a:solidFill>
          <a:uFillTx/>
          <a:latin typeface="+mj-lt"/>
          <a:ea typeface="+mj-ea"/>
          <a:cs typeface="+mj-cs"/>
          <a:sym typeface="Arial"/>
        </a:defRPr>
      </a:lvl3pPr>
      <a:lvl4pPr marL="1737360" marR="0" indent="-365760" algn="l" defTabSz="914400" rtl="0" latinLnBrk="0">
        <a:lnSpc>
          <a:spcPct val="100000"/>
        </a:lnSpc>
        <a:spcBef>
          <a:spcPts val="700"/>
        </a:spcBef>
        <a:spcAft>
          <a:spcPts val="0"/>
        </a:spcAft>
        <a:buClrTx/>
        <a:buSzPct val="100000"/>
        <a:buFontTx/>
        <a:buChar char="–"/>
        <a:tabLst/>
        <a:defRPr b="0" baseline="0" cap="none" i="0" spc="0" strike="noStrike" sz="3200" u="none">
          <a:solidFill>
            <a:srgbClr val="000000"/>
          </a:solidFill>
          <a:uFillTx/>
          <a:latin typeface="+mj-lt"/>
          <a:ea typeface="+mj-ea"/>
          <a:cs typeface="+mj-cs"/>
          <a:sym typeface="Arial"/>
        </a:defRPr>
      </a:lvl4pPr>
      <a:lvl5pPr marL="2194560" marR="0" indent="-365760" algn="l" defTabSz="914400" rtl="0" latinLnBrk="0">
        <a:lnSpc>
          <a:spcPct val="100000"/>
        </a:lnSpc>
        <a:spcBef>
          <a:spcPts val="700"/>
        </a:spcBef>
        <a:spcAft>
          <a:spcPts val="0"/>
        </a:spcAft>
        <a:buClrTx/>
        <a:buSzPct val="100000"/>
        <a:buFontTx/>
        <a:buChar char="»"/>
        <a:tabLst/>
        <a:defRPr b="0" baseline="0" cap="none" i="0" spc="0" strike="noStrike" sz="3200" u="none">
          <a:solidFill>
            <a:srgbClr val="000000"/>
          </a:solidFill>
          <a:uFillTx/>
          <a:latin typeface="+mj-lt"/>
          <a:ea typeface="+mj-ea"/>
          <a:cs typeface="+mj-cs"/>
          <a:sym typeface="Arial"/>
        </a:defRPr>
      </a:lvl5pPr>
      <a:lvl6pPr marL="2651760" marR="0" indent="-365760" algn="l" defTabSz="914400" rtl="0" latinLnBrk="0">
        <a:lnSpc>
          <a:spcPct val="100000"/>
        </a:lnSpc>
        <a:spcBef>
          <a:spcPts val="700"/>
        </a:spcBef>
        <a:spcAft>
          <a:spcPts val="0"/>
        </a:spcAft>
        <a:buClrTx/>
        <a:buSzPct val="100000"/>
        <a:buFontTx/>
        <a:buChar char="»"/>
        <a:tabLst/>
        <a:defRPr b="0" baseline="0" cap="none" i="0" spc="0" strike="noStrike" sz="3200" u="none">
          <a:solidFill>
            <a:srgbClr val="000000"/>
          </a:solidFill>
          <a:uFillTx/>
          <a:latin typeface="+mj-lt"/>
          <a:ea typeface="+mj-ea"/>
          <a:cs typeface="+mj-cs"/>
          <a:sym typeface="Arial"/>
        </a:defRPr>
      </a:lvl6pPr>
      <a:lvl7pPr marL="3108960" marR="0" indent="-365760" algn="l" defTabSz="914400" rtl="0" latinLnBrk="0">
        <a:lnSpc>
          <a:spcPct val="100000"/>
        </a:lnSpc>
        <a:spcBef>
          <a:spcPts val="700"/>
        </a:spcBef>
        <a:spcAft>
          <a:spcPts val="0"/>
        </a:spcAft>
        <a:buClrTx/>
        <a:buSzPct val="100000"/>
        <a:buFontTx/>
        <a:buChar char="»"/>
        <a:tabLst/>
        <a:defRPr b="0" baseline="0" cap="none" i="0" spc="0" strike="noStrike" sz="3200" u="none">
          <a:solidFill>
            <a:srgbClr val="000000"/>
          </a:solidFill>
          <a:uFillTx/>
          <a:latin typeface="+mj-lt"/>
          <a:ea typeface="+mj-ea"/>
          <a:cs typeface="+mj-cs"/>
          <a:sym typeface="Arial"/>
        </a:defRPr>
      </a:lvl7pPr>
      <a:lvl8pPr marL="3566159" marR="0" indent="-365759" algn="l" defTabSz="914400" rtl="0" latinLnBrk="0">
        <a:lnSpc>
          <a:spcPct val="100000"/>
        </a:lnSpc>
        <a:spcBef>
          <a:spcPts val="700"/>
        </a:spcBef>
        <a:spcAft>
          <a:spcPts val="0"/>
        </a:spcAft>
        <a:buClrTx/>
        <a:buSzPct val="100000"/>
        <a:buFontTx/>
        <a:buChar char="»"/>
        <a:tabLst/>
        <a:defRPr b="0" baseline="0" cap="none" i="0" spc="0" strike="noStrike" sz="3200" u="none">
          <a:solidFill>
            <a:srgbClr val="000000"/>
          </a:solidFill>
          <a:uFillTx/>
          <a:latin typeface="+mj-lt"/>
          <a:ea typeface="+mj-ea"/>
          <a:cs typeface="+mj-cs"/>
          <a:sym typeface="Arial"/>
        </a:defRPr>
      </a:lvl8pPr>
      <a:lvl9pPr marL="4023359" marR="0" indent="-365759" algn="l" defTabSz="914400" rtl="0" latinLnBrk="0">
        <a:lnSpc>
          <a:spcPct val="100000"/>
        </a:lnSpc>
        <a:spcBef>
          <a:spcPts val="700"/>
        </a:spcBef>
        <a:spcAft>
          <a:spcPts val="0"/>
        </a:spcAft>
        <a:buClrTx/>
        <a:buSzPct val="100000"/>
        <a:buFontTx/>
        <a:buChar char="»"/>
        <a:tabLst/>
        <a:defRPr b="0" baseline="0" cap="none" i="0" spc="0" strike="noStrike" sz="3200" u="none">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bmp"/></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 Id="rId3"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 Id="rId3"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5" name="Title 1"/>
          <p:cNvSpPr txBox="1"/>
          <p:nvPr>
            <p:ph type="ctrTitle"/>
          </p:nvPr>
        </p:nvSpPr>
        <p:spPr>
          <a:xfrm>
            <a:off x="-325121" y="404494"/>
            <a:ext cx="6858001" cy="1731647"/>
          </a:xfrm>
          <a:prstGeom prst="rect">
            <a:avLst/>
          </a:prstGeom>
        </p:spPr>
        <p:txBody>
          <a:bodyPr/>
          <a:lstStyle/>
          <a:p>
            <a:pPr>
              <a:defRPr b="1" i="1" sz="4800" u="sng">
                <a:ln w="12700" cap="flat">
                  <a:solidFill>
                    <a:schemeClr val="accent1"/>
                  </a:solidFill>
                  <a:prstDash val="solid"/>
                  <a:round/>
                </a:ln>
                <a:blipFill rotWithShape="1">
                  <a:blip r:embed="rId3"/>
                  <a:srcRect l="0" t="0" r="0" b="0"/>
                  <a:tile tx="0" ty="0" sx="100000" sy="100000" flip="none" algn="tl"/>
                </a:blipFill>
                <a:effectLst>
                  <a:outerShdw sx="100000" sy="100000" kx="0" ky="0" algn="b" rotWithShape="0" blurRad="0" dist="38100" dir="2640000">
                    <a:schemeClr val="accent1"/>
                  </a:outerShdw>
                </a:effectLst>
              </a:defRPr>
            </a:pPr>
            <a:r>
              <a:t>SDL at Microsoft,</a:t>
            </a:r>
            <a:br/>
            <a:r>
              <a:t>A Brief History!</a:t>
            </a:r>
          </a:p>
        </p:txBody>
      </p:sp>
      <p:sp>
        <p:nvSpPr>
          <p:cNvPr id="176" name="Subtitle 2"/>
          <p:cNvSpPr txBox="1"/>
          <p:nvPr>
            <p:ph type="subTitle" sz="quarter" idx="1"/>
          </p:nvPr>
        </p:nvSpPr>
        <p:spPr>
          <a:xfrm>
            <a:off x="4715509" y="5085079"/>
            <a:ext cx="4180841" cy="1202691"/>
          </a:xfrm>
          <a:prstGeom prst="rect">
            <a:avLst/>
          </a:prstGeom>
        </p:spPr>
        <p:txBody>
          <a:bodyPr/>
          <a:lstStyle/>
          <a:p>
            <a:pPr>
              <a:lnSpc>
                <a:spcPct val="150000"/>
              </a:lnSpc>
              <a:defRPr>
                <a:ln w="9525" cap="flat">
                  <a:solidFill>
                    <a:schemeClr val="accent3">
                      <a:lumOff val="44000"/>
                    </a:schemeClr>
                  </a:solidFill>
                  <a:prstDash val="solid"/>
                  <a:round/>
                </a:ln>
                <a:solidFill>
                  <a:schemeClr val="accent5"/>
                </a:solidFill>
                <a:effectLst>
                  <a:outerShdw sx="100000" sy="100000" kx="0" ky="0" algn="b" rotWithShape="0" blurRad="12700" dist="38100" dir="2700000">
                    <a:srgbClr val="D9E7F9"/>
                  </a:outerShdw>
                </a:effectLst>
              </a:defRPr>
            </a:pPr>
            <a:r>
              <a:t>Rahul Goel: RA1911030010094</a:t>
            </a:r>
          </a:p>
          <a:p>
            <a:pPr>
              <a:lnSpc>
                <a:spcPct val="150000"/>
              </a:lnSpc>
              <a:defRPr>
                <a:ln w="9525" cap="flat">
                  <a:solidFill>
                    <a:schemeClr val="accent3">
                      <a:lumOff val="44000"/>
                    </a:schemeClr>
                  </a:solidFill>
                  <a:prstDash val="solid"/>
                  <a:round/>
                </a:ln>
                <a:solidFill>
                  <a:schemeClr val="accent5"/>
                </a:solidFill>
                <a:effectLst>
                  <a:outerShdw sx="100000" sy="100000" kx="0" ky="0" algn="b" rotWithShape="0" blurRad="12700" dist="38100" dir="2700000">
                    <a:srgbClr val="D9E7F9"/>
                  </a:outerShdw>
                </a:effectLst>
              </a:defRPr>
            </a:pPr>
            <a:r>
              <a:t>Rushil Saxena</a:t>
            </a:r>
            <a:r>
              <a:rPr>
                <a:ln w="10160" cap="flat">
                  <a:solidFill>
                    <a:schemeClr val="accent5"/>
                  </a:solidFill>
                  <a:prstDash val="solid"/>
                  <a:round/>
                </a:ln>
                <a:solidFill>
                  <a:schemeClr val="accent3">
                    <a:lumOff val="44000"/>
                  </a:schemeClr>
                </a:solidFill>
                <a:effectLst>
                  <a:outerShdw sx="100000" sy="100000" kx="0" ky="0" algn="b" rotWithShape="0" blurRad="38100" dist="22860" dir="5400000">
                    <a:srgbClr val="000000">
                      <a:alpha val="30000"/>
                    </a:srgbClr>
                  </a:outerShdw>
                </a:effectLst>
              </a:rPr>
              <a:t>: </a:t>
            </a:r>
            <a:r>
              <a:t>RA1911030010119</a:t>
            </a:r>
          </a:p>
        </p:txBody>
      </p:sp>
      <p:sp>
        <p:nvSpPr>
          <p:cNvPr id="177" name="Text Box 3"/>
          <p:cNvSpPr txBox="1"/>
          <p:nvPr/>
        </p:nvSpPr>
        <p:spPr>
          <a:xfrm>
            <a:off x="2591435" y="3351529"/>
            <a:ext cx="4886960" cy="9594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chemeClr val="accent1"/>
                </a:solidFill>
                <a:effectLst>
                  <a:outerShdw sx="100000" sy="100000" kx="0" ky="0" algn="b" rotWithShape="0" blurRad="38100" dist="25400" dir="5400000">
                    <a:srgbClr val="6E747A">
                      <a:alpha val="43000"/>
                    </a:srgbClr>
                  </a:outerShdw>
                </a:effectLst>
              </a:defRPr>
            </a:lvl1pPr>
          </a:lstStyle>
          <a:p>
            <a:pPr/>
            <a:r>
              <a:t>“One of the most important changes to make is making developers responsible for secure development.”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2" name="Title 1"/>
          <p:cNvSpPr txBox="1"/>
          <p:nvPr>
            <p:ph type="title"/>
          </p:nvPr>
        </p:nvSpPr>
        <p:spPr>
          <a:prstGeom prst="rect">
            <a:avLst/>
          </a:prstGeom>
        </p:spPr>
        <p:txBody>
          <a:bodyPr/>
          <a:lstStyle>
            <a:lvl1pPr>
              <a:defRPr b="1" i="1">
                <a:solidFill>
                  <a:schemeClr val="accent1"/>
                </a:solidFill>
                <a:effectLst>
                  <a:outerShdw sx="100000" sy="100000" kx="0" ky="0" algn="b" rotWithShape="0" blurRad="38100" dist="25400" dir="5400000">
                    <a:srgbClr val="6E747A">
                      <a:alpha val="43000"/>
                    </a:srgbClr>
                  </a:outerShdw>
                </a:effectLst>
              </a:defRPr>
            </a:lvl1pPr>
          </a:lstStyle>
          <a:p>
            <a:pPr/>
            <a:r>
              <a:t>Secure Development </a:t>
            </a:r>
          </a:p>
        </p:txBody>
      </p:sp>
      <p:pic>
        <p:nvPicPr>
          <p:cNvPr id="203" name="Content Placeholder 3" descr="Content Placeholder 3"/>
          <p:cNvPicPr>
            <a:picLocks noChangeAspect="1"/>
          </p:cNvPicPr>
          <p:nvPr/>
        </p:nvPicPr>
        <p:blipFill>
          <a:blip r:embed="rId3">
            <a:extLst/>
          </a:blip>
          <a:stretch>
            <a:fillRect/>
          </a:stretch>
        </p:blipFill>
        <p:spPr>
          <a:xfrm>
            <a:off x="179704" y="4221479"/>
            <a:ext cx="8691246" cy="2301876"/>
          </a:xfrm>
          <a:prstGeom prst="rect">
            <a:avLst/>
          </a:prstGeom>
          <a:ln w="12700">
            <a:miter lim="400000"/>
          </a:ln>
        </p:spPr>
      </p:pic>
      <p:sp>
        <p:nvSpPr>
          <p:cNvPr id="204" name="Text Box 4"/>
          <p:cNvSpPr txBox="1"/>
          <p:nvPr/>
        </p:nvSpPr>
        <p:spPr>
          <a:xfrm>
            <a:off x="337185" y="1340485"/>
            <a:ext cx="8376920" cy="25850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ln w="10160" cap="flat">
                  <a:solidFill>
                    <a:schemeClr val="accent5"/>
                  </a:solidFill>
                  <a:prstDash val="solid"/>
                  <a:round/>
                </a:ln>
                <a:solidFill>
                  <a:schemeClr val="accent3">
                    <a:lumOff val="44000"/>
                  </a:schemeClr>
                </a:solidFill>
                <a:effectLst>
                  <a:outerShdw sx="100000" sy="100000" kx="0" ky="0" algn="b" rotWithShape="0" blurRad="38100" dist="22860" dir="5400000">
                    <a:srgbClr val="000000">
                      <a:alpha val="30000"/>
                    </a:srgbClr>
                  </a:outerShdw>
                </a:effectLst>
              </a:defRPr>
            </a:pPr>
            <a:r>
              <a:t> The mindset shift to a secure culture includes an important thinking about  not only preventing breaches, but assuming them as well.</a:t>
            </a:r>
          </a:p>
          <a:p>
            <a:pPr>
              <a:defRPr sz="800">
                <a:ln w="10160" cap="flat">
                  <a:solidFill>
                    <a:schemeClr val="accent5"/>
                  </a:solidFill>
                  <a:prstDash val="solid"/>
                  <a:round/>
                </a:ln>
                <a:solidFill>
                  <a:schemeClr val="accent3">
                    <a:lumOff val="44000"/>
                  </a:schemeClr>
                </a:solidFill>
                <a:effectLst>
                  <a:outerShdw sx="100000" sy="100000" kx="0" ky="0" algn="b" rotWithShape="0" blurRad="38100" dist="22860" dir="5400000">
                    <a:srgbClr val="000000">
                      <a:alpha val="30000"/>
                    </a:srgbClr>
                  </a:outerShdw>
                </a:effectLst>
              </a:defRPr>
            </a:pPr>
          </a:p>
          <a:p>
            <a:pPr>
              <a:defRPr sz="2000">
                <a:ln w="10160" cap="flat">
                  <a:solidFill>
                    <a:schemeClr val="accent5"/>
                  </a:solidFill>
                  <a:prstDash val="solid"/>
                  <a:round/>
                </a:ln>
                <a:solidFill>
                  <a:schemeClr val="accent3">
                    <a:lumOff val="44000"/>
                  </a:schemeClr>
                </a:solidFill>
                <a:effectLst>
                  <a:outerShdw sx="100000" sy="100000" kx="0" ky="0" algn="b" rotWithShape="0" blurRad="38100" dist="22860" dir="5400000">
                    <a:srgbClr val="000000">
                      <a:alpha val="30000"/>
                    </a:srgbClr>
                  </a:outerShdw>
                </a:effectLst>
              </a:defRPr>
            </a:pPr>
            <a:r>
              <a:t> Every team should already have at least some practices in place for preventing breaches.</a:t>
            </a:r>
          </a:p>
          <a:p>
            <a:pPr>
              <a:defRPr sz="800">
                <a:ln w="10160" cap="flat">
                  <a:solidFill>
                    <a:schemeClr val="accent5"/>
                  </a:solidFill>
                  <a:prstDash val="solid"/>
                  <a:round/>
                </a:ln>
                <a:solidFill>
                  <a:schemeClr val="accent3">
                    <a:lumOff val="44000"/>
                  </a:schemeClr>
                </a:solidFill>
                <a:effectLst>
                  <a:outerShdw sx="100000" sy="100000" kx="0" ky="0" algn="b" rotWithShape="0" blurRad="38100" dist="22860" dir="5400000">
                    <a:srgbClr val="000000">
                      <a:alpha val="30000"/>
                    </a:srgbClr>
                  </a:outerShdw>
                </a:effectLst>
              </a:defRPr>
            </a:pPr>
          </a:p>
          <a:p>
            <a:pPr>
              <a:defRPr sz="2000">
                <a:ln w="10160" cap="flat">
                  <a:solidFill>
                    <a:schemeClr val="accent5"/>
                  </a:solidFill>
                  <a:prstDash val="solid"/>
                  <a:round/>
                </a:ln>
                <a:solidFill>
                  <a:schemeClr val="accent3">
                    <a:lumOff val="44000"/>
                  </a:schemeClr>
                </a:solidFill>
                <a:effectLst>
                  <a:outerShdw sx="100000" sy="100000" kx="0" ky="0" algn="b" rotWithShape="0" blurRad="38100" dist="22860" dir="5400000">
                    <a:srgbClr val="000000">
                      <a:alpha val="30000"/>
                    </a:srgbClr>
                  </a:outerShdw>
                </a:effectLst>
              </a:defRPr>
            </a:pPr>
            <a:r>
              <a:t> There are many free and commercial tools to aid in static analysis and other security testing features.</a:t>
            </a:r>
          </a:p>
          <a:p>
            <a:pPr>
              <a:defRPr sz="800">
                <a:ln w="10160" cap="flat">
                  <a:solidFill>
                    <a:schemeClr val="accent5"/>
                  </a:solidFill>
                  <a:prstDash val="solid"/>
                  <a:round/>
                </a:ln>
                <a:solidFill>
                  <a:schemeClr val="accent3">
                    <a:lumOff val="44000"/>
                  </a:schemeClr>
                </a:solidFill>
                <a:effectLst>
                  <a:outerShdw sx="100000" sy="100000" kx="0" ky="0" algn="b" rotWithShape="0" blurRad="38100" dist="22860" dir="5400000">
                    <a:srgbClr val="000000">
                      <a:alpha val="30000"/>
                    </a:srgbClr>
                  </a:outerShdw>
                </a:effectLst>
              </a:defRPr>
            </a:pPr>
          </a:p>
          <a:p>
            <a:pPr>
              <a:defRPr sz="800">
                <a:ln w="10160" cap="flat">
                  <a:solidFill>
                    <a:schemeClr val="accent5"/>
                  </a:solidFill>
                  <a:prstDash val="solid"/>
                  <a:round/>
                </a:ln>
                <a:solidFill>
                  <a:schemeClr val="accent3">
                    <a:lumOff val="44000"/>
                  </a:schemeClr>
                </a:solidFill>
                <a:effectLst>
                  <a:outerShdw sx="100000" sy="100000" kx="0" ky="0" algn="b" rotWithShape="0" blurRad="38100" dist="22860" dir="5400000">
                    <a:srgbClr val="000000">
                      <a:alpha val="30000"/>
                    </a:srgbClr>
                  </a:outerShdw>
                </a:effectLst>
              </a:defRPr>
            </a:pPr>
          </a:p>
          <a:p>
            <a:pPr>
              <a:defRPr sz="2000">
                <a:ln w="10160" cap="flat">
                  <a:solidFill>
                    <a:schemeClr val="accent5"/>
                  </a:solidFill>
                  <a:prstDash val="solid"/>
                  <a:round/>
                </a:ln>
                <a:solidFill>
                  <a:schemeClr val="accent3">
                    <a:lumOff val="44000"/>
                  </a:schemeClr>
                </a:solidFill>
                <a:effectLst>
                  <a:outerShdw sx="100000" sy="100000" kx="0" ky="0" algn="b" rotWithShape="0" blurRad="38100" dist="22860" dir="5400000">
                    <a:srgbClr val="000000">
                      <a:alpha val="30000"/>
                    </a:srgbClr>
                  </a:outerShdw>
                </a:effectLst>
              </a:defRPr>
            </a:pPr>
            <a:r>
              <a:t>Few Practices are discussed here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6" name="Title 1"/>
          <p:cNvSpPr txBox="1"/>
          <p:nvPr>
            <p:ph type="title"/>
          </p:nvPr>
        </p:nvSpPr>
        <p:spPr>
          <a:prstGeom prst="rect">
            <a:avLst/>
          </a:prstGeom>
        </p:spPr>
        <p:txBody>
          <a:bodyPr/>
          <a:lstStyle>
            <a:lvl1pPr>
              <a:defRPr b="1" i="1">
                <a:solidFill>
                  <a:schemeClr val="accent1"/>
                </a:solidFill>
                <a:effectLst>
                  <a:outerShdw sx="100000" sy="100000" kx="0" ky="0" algn="b" rotWithShape="0" blurRad="38100" dist="25400" dir="5400000">
                    <a:srgbClr val="6E747A">
                      <a:alpha val="43000"/>
                    </a:srgbClr>
                  </a:outerShdw>
                </a:effectLst>
              </a:defRPr>
            </a:lvl1pPr>
          </a:lstStyle>
          <a:p>
            <a:pPr/>
            <a:r>
              <a:t>Conclusion</a:t>
            </a:r>
          </a:p>
        </p:txBody>
      </p:sp>
      <p:sp>
        <p:nvSpPr>
          <p:cNvPr id="207" name="Content Placeholder 2"/>
          <p:cNvSpPr txBox="1"/>
          <p:nvPr>
            <p:ph type="body" idx="1"/>
          </p:nvPr>
        </p:nvSpPr>
        <p:spPr>
          <a:xfrm>
            <a:off x="457200" y="1600200"/>
            <a:ext cx="8229600" cy="4525963"/>
          </a:xfrm>
          <a:prstGeom prst="rect">
            <a:avLst/>
          </a:prstGeom>
        </p:spPr>
        <p:txBody>
          <a:bodyPr/>
          <a:lstStyle/>
          <a:p>
            <a:pPr>
              <a:spcBef>
                <a:spcPts val="500"/>
              </a:spcBef>
              <a:defRPr sz="2400">
                <a:ln w="10160" cap="flat">
                  <a:solidFill>
                    <a:schemeClr val="accent5"/>
                  </a:solidFill>
                  <a:prstDash val="solid"/>
                  <a:round/>
                </a:ln>
                <a:solidFill>
                  <a:schemeClr val="accent3">
                    <a:lumOff val="44000"/>
                  </a:schemeClr>
                </a:solidFill>
                <a:effectLst>
                  <a:outerShdw sx="100000" sy="100000" kx="0" ky="0" algn="b" rotWithShape="0" blurRad="38100" dist="22860" dir="5400000">
                    <a:srgbClr val="000000">
                      <a:alpha val="30000"/>
                    </a:srgbClr>
                  </a:outerShdw>
                </a:effectLst>
              </a:defRPr>
            </a:pPr>
            <a:r>
              <a:t>With all the latest threats and breaches, it is very important to have secure softwares.</a:t>
            </a:r>
          </a:p>
          <a:p>
            <a:pPr>
              <a:spcBef>
                <a:spcPts val="500"/>
              </a:spcBef>
              <a:defRPr sz="2400">
                <a:ln w="10160" cap="flat">
                  <a:solidFill>
                    <a:schemeClr val="accent5"/>
                  </a:solidFill>
                  <a:prstDash val="solid"/>
                  <a:round/>
                </a:ln>
                <a:solidFill>
                  <a:schemeClr val="accent3">
                    <a:lumOff val="44000"/>
                  </a:schemeClr>
                </a:solidFill>
                <a:effectLst>
                  <a:outerShdw sx="100000" sy="100000" kx="0" ky="0" algn="b" rotWithShape="0" blurRad="38100" dist="22860" dir="5400000">
                    <a:srgbClr val="000000">
                      <a:alpha val="30000"/>
                    </a:srgbClr>
                  </a:outerShdw>
                </a:effectLst>
              </a:defRPr>
            </a:pPr>
            <a:r>
              <a:t>Secure software means a greater  customer trust.</a:t>
            </a:r>
          </a:p>
          <a:p>
            <a:pPr>
              <a:spcBef>
                <a:spcPts val="500"/>
              </a:spcBef>
              <a:defRPr sz="2400">
                <a:ln w="10160" cap="flat">
                  <a:solidFill>
                    <a:schemeClr val="accent5"/>
                  </a:solidFill>
                  <a:prstDash val="solid"/>
                  <a:round/>
                </a:ln>
                <a:solidFill>
                  <a:schemeClr val="accent3">
                    <a:lumOff val="44000"/>
                  </a:schemeClr>
                </a:solidFill>
                <a:effectLst>
                  <a:outerShdw sx="100000" sy="100000" kx="0" ky="0" algn="b" rotWithShape="0" blurRad="38100" dist="22860" dir="5400000">
                    <a:srgbClr val="000000">
                      <a:alpha val="30000"/>
                    </a:srgbClr>
                  </a:outerShdw>
                </a:effectLst>
              </a:defRPr>
            </a:pPr>
            <a:r>
              <a:t>Microsoft for over a decade has regularly practiced SDL and has learned a lot of lessons along the way.</a:t>
            </a:r>
          </a:p>
          <a:p>
            <a:pPr>
              <a:spcBef>
                <a:spcPts val="500"/>
              </a:spcBef>
              <a:defRPr sz="2400">
                <a:ln w="10160" cap="flat">
                  <a:solidFill>
                    <a:schemeClr val="accent5"/>
                  </a:solidFill>
                  <a:prstDash val="solid"/>
                  <a:round/>
                </a:ln>
                <a:solidFill>
                  <a:schemeClr val="accent3">
                    <a:lumOff val="44000"/>
                  </a:schemeClr>
                </a:solidFill>
                <a:effectLst>
                  <a:outerShdw sx="100000" sy="100000" kx="0" ky="0" algn="b" rotWithShape="0" blurRad="38100" dist="22860" dir="5400000">
                    <a:srgbClr val="000000">
                      <a:alpha val="30000"/>
                    </a:srgbClr>
                  </a:outerShdw>
                </a:effectLst>
              </a:defRPr>
            </a:pPr>
            <a:r>
              <a:t>With the rise of mobile, cloud computing, Internet of Things, artificial intelligence, etc, Microsoft has evolved and used latest technologies to give as secure software as possible in the current internet and technology based society</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9" name="Title 1"/>
          <p:cNvSpPr txBox="1"/>
          <p:nvPr>
            <p:ph type="title"/>
          </p:nvPr>
        </p:nvSpPr>
        <p:spPr>
          <a:xfrm>
            <a:off x="457200" y="2420938"/>
            <a:ext cx="8229600" cy="1143001"/>
          </a:xfrm>
          <a:prstGeom prst="rect">
            <a:avLst/>
          </a:prstGeom>
        </p:spPr>
        <p:txBody>
          <a:bodyPr/>
          <a:lstStyle>
            <a:lvl1pPr>
              <a:defRPr b="1" i="1">
                <a:solidFill>
                  <a:schemeClr val="accent1"/>
                </a:solidFill>
                <a:effectLst>
                  <a:outerShdw sx="100000" sy="100000" kx="0" ky="0" algn="b" rotWithShape="0" blurRad="38100" dist="25400" dir="5400000">
                    <a:srgbClr val="6E747A">
                      <a:alpha val="43000"/>
                    </a:srgbClr>
                  </a:outerShdw>
                </a:effectLst>
              </a:defRPr>
            </a:lvl1pPr>
          </a:lstStyle>
          <a:p>
            <a:pPr/>
            <a:r>
              <a:t>THANK YOU!</a:t>
            </a:r>
          </a:p>
        </p:txBody>
      </p:sp>
      <p:sp>
        <p:nvSpPr>
          <p:cNvPr id="210" name="Text Box 3"/>
          <p:cNvSpPr txBox="1"/>
          <p:nvPr/>
        </p:nvSpPr>
        <p:spPr>
          <a:xfrm>
            <a:off x="4119879" y="4149090"/>
            <a:ext cx="4907916" cy="178932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4000">
                <a:ln w="10160" cap="flat">
                  <a:solidFill>
                    <a:schemeClr val="accent5"/>
                  </a:solidFill>
                  <a:prstDash val="solid"/>
                  <a:round/>
                </a:ln>
                <a:solidFill>
                  <a:schemeClr val="accent3">
                    <a:lumOff val="44000"/>
                  </a:schemeClr>
                </a:solidFill>
                <a:effectLst>
                  <a:outerShdw sx="100000" sy="100000" kx="0" ky="0" algn="b" rotWithShape="0" blurRad="38100" dist="22860" dir="5400000">
                    <a:srgbClr val="000000">
                      <a:alpha val="30000"/>
                    </a:srgbClr>
                  </a:outerShdw>
                </a:effectLst>
              </a:defRPr>
            </a:pPr>
            <a:r>
              <a:t>Topic:</a:t>
            </a:r>
          </a:p>
          <a:p>
            <a:pPr algn="ctr">
              <a:defRPr sz="4000">
                <a:ln w="10160" cap="flat">
                  <a:solidFill>
                    <a:schemeClr val="accent5"/>
                  </a:solidFill>
                  <a:prstDash val="solid"/>
                  <a:round/>
                </a:ln>
                <a:solidFill>
                  <a:schemeClr val="accent3">
                    <a:lumOff val="44000"/>
                  </a:schemeClr>
                </a:solidFill>
                <a:effectLst>
                  <a:outerShdw sx="100000" sy="100000" kx="0" ky="0" algn="b" rotWithShape="0" blurRad="38100" dist="22860" dir="5400000">
                    <a:srgbClr val="000000">
                      <a:alpha val="30000"/>
                    </a:srgbClr>
                  </a:outerShdw>
                </a:effectLst>
              </a:defRPr>
            </a:pPr>
            <a:r>
              <a:t>SDL at Microsoft,</a:t>
            </a:r>
            <a:br/>
            <a:r>
              <a:t>A Brief History!</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9" name="Title 1"/>
          <p:cNvSpPr txBox="1"/>
          <p:nvPr>
            <p:ph type="title"/>
          </p:nvPr>
        </p:nvSpPr>
        <p:spPr>
          <a:prstGeom prst="rect">
            <a:avLst/>
          </a:prstGeom>
        </p:spPr>
        <p:txBody>
          <a:bodyPr/>
          <a:lstStyle>
            <a:lvl1pPr>
              <a:defRPr b="1" i="1">
                <a:solidFill>
                  <a:schemeClr val="accent1"/>
                </a:solidFill>
                <a:effectLst>
                  <a:outerShdw sx="100000" sy="100000" kx="0" ky="0" algn="b" rotWithShape="0" blurRad="38100" dist="25400" dir="5400000">
                    <a:srgbClr val="6E747A">
                      <a:alpha val="43000"/>
                    </a:srgbClr>
                  </a:outerShdw>
                </a:effectLst>
              </a:defRPr>
            </a:lvl1pPr>
          </a:lstStyle>
          <a:p>
            <a:pPr/>
            <a:r>
              <a:t>What is SSDLC?</a:t>
            </a:r>
          </a:p>
        </p:txBody>
      </p:sp>
      <p:sp>
        <p:nvSpPr>
          <p:cNvPr id="180" name="Content Placeholder 2"/>
          <p:cNvSpPr txBox="1"/>
          <p:nvPr>
            <p:ph type="body" idx="1"/>
          </p:nvPr>
        </p:nvSpPr>
        <p:spPr>
          <a:xfrm>
            <a:off x="457200" y="1600200"/>
            <a:ext cx="8229600" cy="4525963"/>
          </a:xfrm>
          <a:prstGeom prst="rect">
            <a:avLst/>
          </a:prstGeom>
        </p:spPr>
        <p:txBody>
          <a:bodyPr/>
          <a:lstStyle/>
          <a:p>
            <a:pPr>
              <a:defRPr sz="3000">
                <a:ln w="10160" cap="flat">
                  <a:solidFill>
                    <a:schemeClr val="accent5"/>
                  </a:solidFill>
                  <a:prstDash val="solid"/>
                  <a:round/>
                </a:ln>
                <a:solidFill>
                  <a:schemeClr val="accent3">
                    <a:lumOff val="44000"/>
                  </a:schemeClr>
                </a:solidFill>
                <a:effectLst>
                  <a:outerShdw sx="100000" sy="100000" kx="0" ky="0" algn="b" rotWithShape="0" blurRad="38100" dist="22860" dir="5400000">
                    <a:srgbClr val="000000">
                      <a:alpha val="30000"/>
                    </a:srgbClr>
                  </a:outerShdw>
                </a:effectLst>
              </a:defRPr>
            </a:pPr>
            <a:r>
              <a:t>A process model used by organisations to build secure applications.</a:t>
            </a:r>
          </a:p>
          <a:p>
            <a:pPr>
              <a:defRPr sz="3000">
                <a:ln w="10160" cap="flat">
                  <a:solidFill>
                    <a:schemeClr val="accent5"/>
                  </a:solidFill>
                  <a:prstDash val="solid"/>
                  <a:round/>
                </a:ln>
                <a:solidFill>
                  <a:schemeClr val="accent3">
                    <a:lumOff val="44000"/>
                  </a:schemeClr>
                </a:solidFill>
                <a:effectLst>
                  <a:outerShdw sx="100000" sy="100000" kx="0" ky="0" algn="b" rotWithShape="0" blurRad="38100" dist="22860" dir="5400000">
                    <a:srgbClr val="000000">
                      <a:alpha val="30000"/>
                    </a:srgbClr>
                  </a:outerShdw>
                </a:effectLst>
              </a:defRPr>
            </a:pPr>
            <a:r>
              <a:t>The process define how to integrate security into the software development process.</a:t>
            </a:r>
          </a:p>
          <a:p>
            <a:pPr>
              <a:defRPr sz="3000">
                <a:ln w="10160" cap="flat">
                  <a:solidFill>
                    <a:schemeClr val="accent5"/>
                  </a:solidFill>
                  <a:prstDash val="solid"/>
                  <a:round/>
                </a:ln>
                <a:solidFill>
                  <a:schemeClr val="accent3">
                    <a:lumOff val="44000"/>
                  </a:schemeClr>
                </a:solidFill>
                <a:effectLst>
                  <a:outerShdw sx="100000" sy="100000" kx="0" ky="0" algn="b" rotWithShape="0" blurRad="38100" dist="22860" dir="5400000">
                    <a:srgbClr val="000000">
                      <a:alpha val="30000"/>
                    </a:srgbClr>
                  </a:outerShdw>
                </a:effectLst>
              </a:defRPr>
            </a:pPr>
            <a:r>
              <a:t>Stands for Secure Software Development Lifecycle</a:t>
            </a:r>
          </a:p>
          <a:p>
            <a:pPr>
              <a:defRPr sz="3000">
                <a:ln w="10160" cap="flat">
                  <a:solidFill>
                    <a:schemeClr val="accent5"/>
                  </a:solidFill>
                  <a:prstDash val="solid"/>
                  <a:round/>
                </a:ln>
                <a:solidFill>
                  <a:schemeClr val="accent3">
                    <a:lumOff val="44000"/>
                  </a:schemeClr>
                </a:solidFill>
                <a:effectLst>
                  <a:outerShdw sx="100000" sy="100000" kx="0" ky="0" algn="b" rotWithShape="0" blurRad="38100" dist="22860" dir="5400000">
                    <a:srgbClr val="000000">
                      <a:alpha val="30000"/>
                    </a:srgbClr>
                  </a:outerShdw>
                </a:effectLst>
              </a:defRPr>
            </a:pPr>
            <a:r>
              <a:t>Systematic, multi-step process that streamlines software development from inception to release.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2" name="Title 1"/>
          <p:cNvSpPr txBox="1"/>
          <p:nvPr>
            <p:ph type="title"/>
          </p:nvPr>
        </p:nvSpPr>
        <p:spPr>
          <a:prstGeom prst="rect">
            <a:avLst/>
          </a:prstGeom>
        </p:spPr>
        <p:txBody>
          <a:bodyPr/>
          <a:lstStyle>
            <a:lvl1pPr>
              <a:defRPr b="1" i="1">
                <a:solidFill>
                  <a:schemeClr val="accent1"/>
                </a:solidFill>
                <a:effectLst>
                  <a:outerShdw sx="100000" sy="100000" kx="0" ky="0" algn="b" rotWithShape="0" blurRad="38100" dist="25400" dir="5400000">
                    <a:srgbClr val="6E747A">
                      <a:alpha val="43000"/>
                    </a:srgbClr>
                  </a:outerShdw>
                </a:effectLst>
              </a:defRPr>
            </a:lvl1pPr>
          </a:lstStyle>
          <a:p>
            <a:pPr/>
            <a:r>
              <a:t>Importance of SSDLC</a:t>
            </a:r>
          </a:p>
        </p:txBody>
      </p:sp>
      <p:sp>
        <p:nvSpPr>
          <p:cNvPr id="183" name="Content Placeholder 2"/>
          <p:cNvSpPr txBox="1"/>
          <p:nvPr>
            <p:ph type="body" idx="1"/>
          </p:nvPr>
        </p:nvSpPr>
        <p:spPr>
          <a:xfrm>
            <a:off x="457200" y="1600200"/>
            <a:ext cx="8229600" cy="4525963"/>
          </a:xfrm>
          <a:prstGeom prst="rect">
            <a:avLst/>
          </a:prstGeom>
        </p:spPr>
        <p:txBody>
          <a:bodyPr/>
          <a:lstStyle/>
          <a:p>
            <a:pPr>
              <a:defRPr>
                <a:ln w="10160" cap="flat">
                  <a:solidFill>
                    <a:schemeClr val="accent5"/>
                  </a:solidFill>
                  <a:prstDash val="solid"/>
                  <a:round/>
                </a:ln>
                <a:solidFill>
                  <a:schemeClr val="accent3">
                    <a:lumOff val="44000"/>
                  </a:schemeClr>
                </a:solidFill>
                <a:effectLst>
                  <a:outerShdw sx="100000" sy="100000" kx="0" ky="0" algn="b" rotWithShape="0" blurRad="38100" dist="22860" dir="5400000">
                    <a:srgbClr val="000000">
                      <a:alpha val="30000"/>
                    </a:srgbClr>
                  </a:outerShdw>
                </a:effectLst>
              </a:defRPr>
            </a:pPr>
          </a:p>
          <a:p>
            <a:pPr>
              <a:defRPr>
                <a:ln w="10160" cap="flat">
                  <a:solidFill>
                    <a:schemeClr val="accent5"/>
                  </a:solidFill>
                  <a:prstDash val="solid"/>
                  <a:round/>
                </a:ln>
                <a:solidFill>
                  <a:schemeClr val="accent3">
                    <a:lumOff val="44000"/>
                  </a:schemeClr>
                </a:solidFill>
                <a:effectLst>
                  <a:outerShdw sx="100000" sy="100000" kx="0" ky="0" algn="b" rotWithShape="0" blurRad="38100" dist="22860" dir="5400000">
                    <a:srgbClr val="000000">
                      <a:alpha val="30000"/>
                    </a:srgbClr>
                  </a:outerShdw>
                </a:effectLst>
              </a:defRPr>
            </a:pPr>
            <a:r>
              <a:t>People want secure software.</a:t>
            </a:r>
          </a:p>
          <a:p>
            <a:pPr>
              <a:defRPr>
                <a:ln w="10160" cap="flat">
                  <a:solidFill>
                    <a:schemeClr val="accent5"/>
                  </a:solidFill>
                  <a:prstDash val="solid"/>
                  <a:round/>
                </a:ln>
                <a:solidFill>
                  <a:schemeClr val="accent3">
                    <a:lumOff val="44000"/>
                  </a:schemeClr>
                </a:solidFill>
                <a:effectLst>
                  <a:outerShdw sx="100000" sy="100000" kx="0" ky="0" algn="b" rotWithShape="0" blurRad="38100" dist="22860" dir="5400000">
                    <a:srgbClr val="000000">
                      <a:alpha val="30000"/>
                    </a:srgbClr>
                  </a:outerShdw>
                </a:effectLst>
              </a:defRPr>
            </a:pPr>
            <a:r>
              <a:t>Investor and business stakeholder interests.</a:t>
            </a:r>
          </a:p>
          <a:p>
            <a:pPr>
              <a:defRPr>
                <a:ln w="10160" cap="flat">
                  <a:solidFill>
                    <a:schemeClr val="accent5"/>
                  </a:solidFill>
                  <a:prstDash val="solid"/>
                  <a:round/>
                </a:ln>
                <a:solidFill>
                  <a:schemeClr val="accent3">
                    <a:lumOff val="44000"/>
                  </a:schemeClr>
                </a:solidFill>
                <a:effectLst>
                  <a:outerShdw sx="100000" sy="100000" kx="0" ky="0" algn="b" rotWithShape="0" blurRad="38100" dist="22860" dir="5400000">
                    <a:srgbClr val="000000">
                      <a:alpha val="30000"/>
                    </a:srgbClr>
                  </a:outerShdw>
                </a:effectLst>
              </a:defRPr>
            </a:pPr>
            <a:r>
              <a:t>Early bug detection is much more cost-effective.</a:t>
            </a:r>
          </a:p>
          <a:p>
            <a:pPr>
              <a:defRPr>
                <a:ln w="10160" cap="flat">
                  <a:solidFill>
                    <a:schemeClr val="accent5"/>
                  </a:solidFill>
                  <a:prstDash val="solid"/>
                  <a:round/>
                </a:ln>
                <a:solidFill>
                  <a:schemeClr val="accent3">
                    <a:lumOff val="44000"/>
                  </a:schemeClr>
                </a:solidFill>
                <a:effectLst>
                  <a:outerShdw sx="100000" sy="100000" kx="0" ky="0" algn="b" rotWithShape="0" blurRad="38100" dist="22860" dir="5400000">
                    <a:srgbClr val="000000">
                      <a:alpha val="30000"/>
                    </a:srgbClr>
                  </a:outerShdw>
                </a:effectLst>
              </a:defRPr>
            </a:pPr>
            <a:r>
              <a:t>Overall reduces risk to the business.</a:t>
            </a:r>
          </a:p>
          <a:p>
            <a:pPr>
              <a:defRPr>
                <a:ln w="10160" cap="flat">
                  <a:solidFill>
                    <a:schemeClr val="accent5"/>
                  </a:solidFill>
                  <a:prstDash val="solid"/>
                  <a:round/>
                </a:ln>
                <a:solidFill>
                  <a:schemeClr val="accent3">
                    <a:lumOff val="44000"/>
                  </a:schemeClr>
                </a:solidFill>
                <a:effectLst>
                  <a:outerShdw sx="100000" sy="100000" kx="0" ky="0" algn="b" rotWithShape="0" blurRad="38100" dist="22860" dir="5400000">
                    <a:srgbClr val="000000">
                      <a:alpha val="30000"/>
                    </a:srgbClr>
                  </a:outerShdw>
                </a:effectLst>
              </a:defRPr>
            </a:pPr>
            <a:r>
              <a:t>Data Protection.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5" name="Title 1"/>
          <p:cNvSpPr txBox="1"/>
          <p:nvPr>
            <p:ph type="title"/>
          </p:nvPr>
        </p:nvSpPr>
        <p:spPr>
          <a:prstGeom prst="rect">
            <a:avLst/>
          </a:prstGeom>
        </p:spPr>
        <p:txBody>
          <a:bodyPr/>
          <a:lstStyle>
            <a:lvl1pPr>
              <a:defRPr b="1" i="1">
                <a:solidFill>
                  <a:schemeClr val="accent1"/>
                </a:solidFill>
                <a:effectLst>
                  <a:outerShdw sx="100000" sy="100000" kx="0" ky="0" algn="b" rotWithShape="0" blurRad="38100" dist="25400" dir="5400000">
                    <a:srgbClr val="6E747A">
                      <a:alpha val="43000"/>
                    </a:srgbClr>
                  </a:outerShdw>
                </a:effectLst>
              </a:defRPr>
            </a:lvl1pPr>
          </a:lstStyle>
          <a:p>
            <a:pPr/>
            <a:r>
              <a:t>Microsoft Steps IN!!</a:t>
            </a:r>
          </a:p>
        </p:txBody>
      </p:sp>
      <p:sp>
        <p:nvSpPr>
          <p:cNvPr id="186" name="Content Placeholder 2"/>
          <p:cNvSpPr txBox="1"/>
          <p:nvPr>
            <p:ph type="body" idx="1"/>
          </p:nvPr>
        </p:nvSpPr>
        <p:spPr>
          <a:xfrm>
            <a:off x="457200" y="1600200"/>
            <a:ext cx="8229600" cy="4525963"/>
          </a:xfrm>
          <a:prstGeom prst="rect">
            <a:avLst/>
          </a:prstGeom>
        </p:spPr>
        <p:txBody>
          <a:bodyPr/>
          <a:lstStyle/>
          <a:p>
            <a:pPr>
              <a:defRPr>
                <a:ln w="10160" cap="flat">
                  <a:solidFill>
                    <a:schemeClr val="accent5"/>
                  </a:solidFill>
                  <a:prstDash val="solid"/>
                  <a:round/>
                </a:ln>
                <a:solidFill>
                  <a:schemeClr val="accent3">
                    <a:lumOff val="44000"/>
                  </a:schemeClr>
                </a:solidFill>
                <a:effectLst>
                  <a:outerShdw sx="100000" sy="100000" kx="0" ky="0" algn="b" rotWithShape="0" blurRad="38100" dist="22860" dir="5400000">
                    <a:srgbClr val="000000">
                      <a:alpha val="30000"/>
                    </a:srgbClr>
                  </a:outerShdw>
                </a:effectLst>
              </a:defRPr>
            </a:pPr>
            <a:r>
              <a:t>In the early 2000s, PCs were becoming increasingly common in the home and the internet was gaining more widespread use.</a:t>
            </a:r>
          </a:p>
          <a:p>
            <a:pPr>
              <a:defRPr>
                <a:ln w="10160" cap="flat">
                  <a:solidFill>
                    <a:schemeClr val="accent5"/>
                  </a:solidFill>
                  <a:prstDash val="solid"/>
                  <a:round/>
                </a:ln>
                <a:solidFill>
                  <a:schemeClr val="accent3">
                    <a:lumOff val="44000"/>
                  </a:schemeClr>
                </a:solidFill>
                <a:effectLst>
                  <a:outerShdw sx="100000" sy="100000" kx="0" ky="0" algn="b" rotWithShape="0" blurRad="38100" dist="22860" dir="5400000">
                    <a:srgbClr val="000000">
                      <a:alpha val="30000"/>
                    </a:srgbClr>
                  </a:outerShdw>
                </a:effectLst>
              </a:defRPr>
            </a:pPr>
            <a:r>
              <a:t>This led to a rise in malicious software looking to take advantage of users.</a:t>
            </a:r>
          </a:p>
          <a:p>
            <a:pPr>
              <a:defRPr>
                <a:ln w="10160" cap="flat">
                  <a:solidFill>
                    <a:schemeClr val="accent5"/>
                  </a:solidFill>
                  <a:prstDash val="solid"/>
                  <a:round/>
                </a:ln>
                <a:solidFill>
                  <a:schemeClr val="accent3">
                    <a:lumOff val="44000"/>
                  </a:schemeClr>
                </a:solidFill>
                <a:effectLst>
                  <a:outerShdw sx="100000" sy="100000" kx="0" ky="0" algn="b" rotWithShape="0" blurRad="38100" dist="22860" dir="5400000">
                    <a:srgbClr val="000000">
                      <a:alpha val="30000"/>
                    </a:srgbClr>
                  </a:outerShdw>
                </a:effectLst>
              </a:defRPr>
            </a:pPr>
            <a:r>
              <a:t>It became evident that protecting users from malicious software was going to take a fundamentally different approach to security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8" name="Content Placeholder 2"/>
          <p:cNvSpPr txBox="1"/>
          <p:nvPr>
            <p:ph type="body" idx="1"/>
          </p:nvPr>
        </p:nvSpPr>
        <p:spPr>
          <a:xfrm>
            <a:off x="457200" y="260984"/>
            <a:ext cx="8229600" cy="6073776"/>
          </a:xfrm>
          <a:prstGeom prst="rect">
            <a:avLst/>
          </a:prstGeom>
        </p:spPr>
        <p:txBody>
          <a:bodyPr/>
          <a:lstStyle/>
          <a:p>
            <a:pPr>
              <a:spcBef>
                <a:spcPts val="600"/>
              </a:spcBef>
              <a:defRPr sz="2800">
                <a:ln w="10160" cap="flat">
                  <a:solidFill>
                    <a:schemeClr val="accent5"/>
                  </a:solidFill>
                  <a:prstDash val="solid"/>
                  <a:round/>
                </a:ln>
                <a:solidFill>
                  <a:schemeClr val="accent3">
                    <a:lumOff val="44000"/>
                  </a:schemeClr>
                </a:solidFill>
                <a:effectLst>
                  <a:outerShdw sx="100000" sy="100000" kx="0" ky="0" algn="b" rotWithShape="0" blurRad="38100" dist="22860" dir="5400000">
                    <a:srgbClr val="000000">
                      <a:alpha val="30000"/>
                    </a:srgbClr>
                  </a:outerShdw>
                </a:effectLst>
              </a:defRPr>
            </a:pPr>
            <a:r>
              <a:t>In 2004, Microsoft released a spiral model based software development process, which was initially proposed in 2002.</a:t>
            </a:r>
          </a:p>
          <a:p>
            <a:pPr>
              <a:spcBef>
                <a:spcPts val="600"/>
              </a:spcBef>
              <a:defRPr sz="2800">
                <a:ln w="10160" cap="flat">
                  <a:solidFill>
                    <a:schemeClr val="accent5"/>
                  </a:solidFill>
                  <a:prstDash val="solid"/>
                  <a:round/>
                </a:ln>
                <a:solidFill>
                  <a:schemeClr val="accent3">
                    <a:lumOff val="44000"/>
                  </a:schemeClr>
                </a:solidFill>
                <a:effectLst>
                  <a:outerShdw sx="100000" sy="100000" kx="0" ky="0" algn="b" rotWithShape="0" blurRad="38100" dist="22860" dir="5400000">
                    <a:srgbClr val="000000">
                      <a:alpha val="30000"/>
                    </a:srgbClr>
                  </a:outerShdw>
                </a:effectLst>
              </a:defRPr>
            </a:pPr>
            <a:r>
              <a:t>Also in 2002 Microsoft launched TwC, Trustworthy Computing based on watrerfall model to make sure latest softwares were secure enough</a:t>
            </a:r>
          </a:p>
          <a:p>
            <a:pPr>
              <a:spcBef>
                <a:spcPts val="600"/>
              </a:spcBef>
              <a:defRPr sz="2800">
                <a:ln w="10160" cap="flat">
                  <a:solidFill>
                    <a:schemeClr val="accent5"/>
                  </a:solidFill>
                  <a:prstDash val="solid"/>
                  <a:round/>
                </a:ln>
                <a:solidFill>
                  <a:schemeClr val="accent3">
                    <a:lumOff val="44000"/>
                  </a:schemeClr>
                </a:solidFill>
                <a:effectLst>
                  <a:outerShdw sx="100000" sy="100000" kx="0" ky="0" algn="b" rotWithShape="0" blurRad="38100" dist="22860" dir="5400000">
                    <a:srgbClr val="000000">
                      <a:alpha val="30000"/>
                    </a:srgbClr>
                  </a:outerShdw>
                </a:effectLst>
              </a:defRPr>
            </a:pPr>
            <a:r>
              <a:t>All this was done to help developers create applications or software while reducing security issues, resolving security vulnerabilities and even reducing development and maintenance costs.</a:t>
            </a:r>
          </a:p>
          <a:p>
            <a:pPr>
              <a:spcBef>
                <a:spcPts val="600"/>
              </a:spcBef>
              <a:defRPr sz="2800">
                <a:ln w="10160" cap="flat">
                  <a:solidFill>
                    <a:schemeClr val="accent5"/>
                  </a:solidFill>
                  <a:prstDash val="solid"/>
                  <a:round/>
                </a:ln>
                <a:solidFill>
                  <a:schemeClr val="accent3">
                    <a:lumOff val="44000"/>
                  </a:schemeClr>
                </a:solidFill>
                <a:effectLst>
                  <a:outerShdw sx="100000" sy="100000" kx="0" ky="0" algn="b" rotWithShape="0" blurRad="38100" dist="22860" dir="5400000">
                    <a:srgbClr val="000000">
                      <a:alpha val="30000"/>
                    </a:srgbClr>
                  </a:outerShdw>
                </a:effectLst>
              </a:defRPr>
            </a:pPr>
            <a:r>
              <a:t>This came to be known as Secure Development Lifecycle or simply as </a:t>
            </a:r>
            <a:r>
              <a:rPr b="1" i="1"/>
              <a:t>SDL at Microsoft.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0" name="Title 1"/>
          <p:cNvSpPr txBox="1"/>
          <p:nvPr>
            <p:ph type="title"/>
          </p:nvPr>
        </p:nvSpPr>
        <p:spPr>
          <a:prstGeom prst="rect">
            <a:avLst/>
          </a:prstGeom>
        </p:spPr>
        <p:txBody>
          <a:bodyPr/>
          <a:lstStyle>
            <a:lvl1pPr>
              <a:defRPr b="1" i="1">
                <a:solidFill>
                  <a:schemeClr val="accent1"/>
                </a:solidFill>
                <a:effectLst>
                  <a:outerShdw sx="100000" sy="100000" kx="0" ky="0" algn="b" rotWithShape="0" blurRad="38100" dist="25400" dir="5400000">
                    <a:srgbClr val="6E747A">
                      <a:alpha val="43000"/>
                    </a:srgbClr>
                  </a:outerShdw>
                </a:effectLst>
              </a:defRPr>
            </a:lvl1pPr>
          </a:lstStyle>
          <a:p>
            <a:pPr/>
            <a:r>
              <a:t>Phases/Practices of SDL</a:t>
            </a:r>
          </a:p>
        </p:txBody>
      </p:sp>
      <p:pic>
        <p:nvPicPr>
          <p:cNvPr id="191" name="Content Placeholder 3" descr="Content Placeholder 3"/>
          <p:cNvPicPr>
            <a:picLocks noChangeAspect="1"/>
          </p:cNvPicPr>
          <p:nvPr/>
        </p:nvPicPr>
        <p:blipFill>
          <a:blip r:embed="rId3">
            <a:extLst/>
          </a:blip>
          <a:srcRect l="4174" t="0" r="5039" b="0"/>
          <a:stretch>
            <a:fillRect/>
          </a:stretch>
        </p:blipFill>
        <p:spPr>
          <a:xfrm>
            <a:off x="52070" y="1512569"/>
            <a:ext cx="9064626" cy="5006976"/>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3" name="Title 1"/>
          <p:cNvSpPr txBox="1"/>
          <p:nvPr>
            <p:ph type="title"/>
          </p:nvPr>
        </p:nvSpPr>
        <p:spPr>
          <a:prstGeom prst="rect">
            <a:avLst/>
          </a:prstGeom>
        </p:spPr>
        <p:txBody>
          <a:bodyPr/>
          <a:lstStyle>
            <a:lvl1pPr>
              <a:defRPr b="1" i="1">
                <a:solidFill>
                  <a:schemeClr val="accent1"/>
                </a:solidFill>
                <a:effectLst>
                  <a:outerShdw sx="100000" sy="100000" kx="0" ky="0" algn="b" rotWithShape="0" blurRad="38100" dist="25400" dir="5400000">
                    <a:srgbClr val="6E747A">
                      <a:alpha val="43000"/>
                    </a:srgbClr>
                  </a:outerShdw>
                </a:effectLst>
              </a:defRPr>
            </a:lvl1pPr>
          </a:lstStyle>
          <a:p>
            <a:pPr/>
            <a:r>
              <a:t>Methodology</a:t>
            </a:r>
          </a:p>
        </p:txBody>
      </p:sp>
      <p:sp>
        <p:nvSpPr>
          <p:cNvPr id="194" name="Content Placeholder 2"/>
          <p:cNvSpPr txBox="1"/>
          <p:nvPr>
            <p:ph type="body" idx="1"/>
          </p:nvPr>
        </p:nvSpPr>
        <p:spPr>
          <a:xfrm>
            <a:off x="457200" y="1600200"/>
            <a:ext cx="8229600" cy="4525963"/>
          </a:xfrm>
          <a:prstGeom prst="rect">
            <a:avLst/>
          </a:prstGeom>
        </p:spPr>
        <p:txBody>
          <a:bodyPr/>
          <a:lstStyle/>
          <a:p>
            <a:pPr>
              <a:defRPr b="1" i="1" sz="3000">
                <a:ln w="10160" cap="flat">
                  <a:solidFill>
                    <a:schemeClr val="accent5"/>
                  </a:solidFill>
                  <a:prstDash val="solid"/>
                  <a:round/>
                </a:ln>
                <a:solidFill>
                  <a:schemeClr val="accent3">
                    <a:lumOff val="44000"/>
                  </a:schemeClr>
                </a:solidFill>
                <a:effectLst>
                  <a:outerShdw sx="100000" sy="100000" kx="0" ky="0" algn="b" rotWithShape="0" blurRad="38100" dist="22860" dir="5400000">
                    <a:srgbClr val="000000">
                      <a:alpha val="30000"/>
                    </a:srgbClr>
                  </a:outerShdw>
                </a:effectLst>
              </a:defRPr>
            </a:pPr>
            <a:r>
              <a:t>Waterfall and Spiral</a:t>
            </a:r>
            <a:r>
              <a:rPr b="0" i="0"/>
              <a:t> model were initially used. </a:t>
            </a:r>
          </a:p>
          <a:p>
            <a:pPr>
              <a:defRPr sz="3000">
                <a:ln w="10160" cap="flat">
                  <a:solidFill>
                    <a:schemeClr val="accent5"/>
                  </a:solidFill>
                  <a:prstDash val="solid"/>
                  <a:round/>
                </a:ln>
                <a:solidFill>
                  <a:schemeClr val="accent3">
                    <a:lumOff val="44000"/>
                  </a:schemeClr>
                </a:solidFill>
                <a:effectLst>
                  <a:outerShdw sx="100000" sy="100000" kx="0" ky="0" algn="b" rotWithShape="0" blurRad="38100" dist="22860" dir="5400000">
                    <a:srgbClr val="000000">
                      <a:alpha val="30000"/>
                    </a:srgbClr>
                  </a:outerShdw>
                </a:effectLst>
              </a:defRPr>
            </a:pPr>
            <a:r>
              <a:t>Later </a:t>
            </a:r>
            <a:r>
              <a:rPr b="1" i="1"/>
              <a:t>Agile Model was deployed </a:t>
            </a:r>
            <a:r>
              <a:t>considering the advancements and advantages</a:t>
            </a:r>
          </a:p>
          <a:p>
            <a:pPr>
              <a:defRPr sz="3000">
                <a:ln w="10160" cap="flat">
                  <a:solidFill>
                    <a:schemeClr val="accent5"/>
                  </a:solidFill>
                  <a:prstDash val="solid"/>
                  <a:round/>
                </a:ln>
                <a:solidFill>
                  <a:schemeClr val="accent3">
                    <a:lumOff val="44000"/>
                  </a:schemeClr>
                </a:solidFill>
                <a:effectLst>
                  <a:outerShdw sx="100000" sy="100000" kx="0" ky="0" algn="b" rotWithShape="0" blurRad="38100" dist="22860" dir="5400000">
                    <a:srgbClr val="000000">
                      <a:alpha val="30000"/>
                    </a:srgbClr>
                  </a:outerShdw>
                </a:effectLst>
              </a:defRPr>
            </a:pPr>
            <a:r>
              <a:t>One of it being in agile method, we develop small amounts of code blocks which allows for the release of updated code much more quickly</a:t>
            </a:r>
            <a:r>
              <a:rPr b="1" i="1"/>
              <a:t> which wasn’t possible with waterfall and spiral model</a:t>
            </a:r>
            <a:r>
              <a:t>.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6" name="Title 1"/>
          <p:cNvSpPr txBox="1"/>
          <p:nvPr>
            <p:ph type="title"/>
          </p:nvPr>
        </p:nvSpPr>
        <p:spPr>
          <a:prstGeom prst="rect">
            <a:avLst/>
          </a:prstGeom>
        </p:spPr>
        <p:txBody>
          <a:bodyPr/>
          <a:lstStyle>
            <a:lvl1pPr>
              <a:defRPr b="1" i="1">
                <a:solidFill>
                  <a:schemeClr val="accent1"/>
                </a:solidFill>
                <a:effectLst>
                  <a:outerShdw sx="100000" sy="100000" kx="0" ky="0" algn="b" rotWithShape="0" blurRad="38100" dist="25400" dir="5400000">
                    <a:srgbClr val="6E747A">
                      <a:alpha val="43000"/>
                    </a:srgbClr>
                  </a:outerShdw>
                </a:effectLst>
              </a:defRPr>
            </a:lvl1pPr>
          </a:lstStyle>
          <a:p>
            <a:pPr/>
            <a:r>
              <a:t>Microsoft SDL Timeline</a:t>
            </a:r>
          </a:p>
        </p:txBody>
      </p:sp>
      <p:pic>
        <p:nvPicPr>
          <p:cNvPr id="197" name="Content Placeholder 3" descr="Content Placeholder 3"/>
          <p:cNvPicPr>
            <a:picLocks noChangeAspect="1"/>
          </p:cNvPicPr>
          <p:nvPr/>
        </p:nvPicPr>
        <p:blipFill>
          <a:blip r:embed="rId3">
            <a:extLst/>
          </a:blip>
          <a:srcRect l="7769" t="14381" r="0" b="0"/>
          <a:stretch>
            <a:fillRect/>
          </a:stretch>
        </p:blipFill>
        <p:spPr>
          <a:xfrm>
            <a:off x="35559" y="1701164"/>
            <a:ext cx="9080501" cy="467995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9" name="Title 1"/>
          <p:cNvSpPr txBox="1"/>
          <p:nvPr>
            <p:ph type="title"/>
          </p:nvPr>
        </p:nvSpPr>
        <p:spPr>
          <a:prstGeom prst="rect">
            <a:avLst/>
          </a:prstGeom>
        </p:spPr>
        <p:txBody>
          <a:bodyPr/>
          <a:lstStyle>
            <a:lvl1pPr>
              <a:defRPr b="1" i="1">
                <a:solidFill>
                  <a:schemeClr val="accent1"/>
                </a:solidFill>
                <a:effectLst>
                  <a:outerShdw sx="100000" sy="100000" kx="0" ky="0" algn="b" rotWithShape="0" blurRad="38100" dist="25400" dir="5400000">
                    <a:srgbClr val="6E747A">
                      <a:alpha val="43000"/>
                    </a:srgbClr>
                  </a:outerShdw>
                </a:effectLst>
              </a:defRPr>
            </a:lvl1pPr>
          </a:lstStyle>
          <a:p>
            <a:pPr/>
            <a:r>
              <a:t>Attacking Options</a:t>
            </a:r>
          </a:p>
        </p:txBody>
      </p:sp>
      <p:pic>
        <p:nvPicPr>
          <p:cNvPr id="200" name="Content Placeholder 3" descr="Content Placeholder 3"/>
          <p:cNvPicPr>
            <a:picLocks noChangeAspect="1"/>
          </p:cNvPicPr>
          <p:nvPr/>
        </p:nvPicPr>
        <p:blipFill>
          <a:blip r:embed="rId3">
            <a:extLst/>
          </a:blip>
          <a:stretch>
            <a:fillRect/>
          </a:stretch>
        </p:blipFill>
        <p:spPr>
          <a:xfrm>
            <a:off x="180975" y="1946275"/>
            <a:ext cx="8742681" cy="381635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Default Design">
  <a:themeElements>
    <a:clrScheme name="1_Default Design">
      <a:dk1>
        <a:srgbClr val="000000"/>
      </a:dk1>
      <a:lt1>
        <a:srgbClr val="FFFFFF"/>
      </a:lt1>
      <a:dk2>
        <a:srgbClr val="A7A7A7"/>
      </a:dk2>
      <a:lt2>
        <a:srgbClr val="535353"/>
      </a:lt2>
      <a:accent1>
        <a:srgbClr val="7DB6EF"/>
      </a:accent1>
      <a:accent2>
        <a:srgbClr val="C0504D"/>
      </a:accent2>
      <a:accent3>
        <a:srgbClr val="8F8F8F"/>
      </a:accent3>
      <a:accent4>
        <a:srgbClr val="707070"/>
      </a:accent4>
      <a:accent5>
        <a:srgbClr val="C0D7F5"/>
      </a:accent5>
      <a:accent6>
        <a:srgbClr val="AC4744"/>
      </a:accent6>
      <a:hlink>
        <a:srgbClr val="0000FF"/>
      </a:hlink>
      <a:folHlink>
        <a:srgbClr val="FF00FF"/>
      </a:folHlink>
    </a:clrScheme>
    <a:fontScheme name="1_Default Design">
      <a:majorFont>
        <a:latin typeface="Arial"/>
        <a:ea typeface="Arial"/>
        <a:cs typeface="Arial"/>
      </a:majorFont>
      <a:minorFont>
        <a:latin typeface="Helvetica"/>
        <a:ea typeface="Helvetica"/>
        <a:cs typeface="Helvetica"/>
      </a:minorFont>
    </a:fontScheme>
    <a:fmtScheme name="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12700" cap="flat">
          <a:solidFill>
            <a:schemeClr val="accent1"/>
          </a:solidFill>
          <a:prstDash val="solid"/>
          <a:miter lim="8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Default Design">
  <a:themeElements>
    <a:clrScheme name="1_Default Design">
      <a:dk1>
        <a:srgbClr val="000000"/>
      </a:dk1>
      <a:lt1>
        <a:srgbClr val="FFFFFF"/>
      </a:lt1>
      <a:dk2>
        <a:srgbClr val="A7A7A7"/>
      </a:dk2>
      <a:lt2>
        <a:srgbClr val="535353"/>
      </a:lt2>
      <a:accent1>
        <a:srgbClr val="7DB6EF"/>
      </a:accent1>
      <a:accent2>
        <a:srgbClr val="C0504D"/>
      </a:accent2>
      <a:accent3>
        <a:srgbClr val="8F8F8F"/>
      </a:accent3>
      <a:accent4>
        <a:srgbClr val="707070"/>
      </a:accent4>
      <a:accent5>
        <a:srgbClr val="C0D7F5"/>
      </a:accent5>
      <a:accent6>
        <a:srgbClr val="AC4744"/>
      </a:accent6>
      <a:hlink>
        <a:srgbClr val="0000FF"/>
      </a:hlink>
      <a:folHlink>
        <a:srgbClr val="FF00FF"/>
      </a:folHlink>
    </a:clrScheme>
    <a:fontScheme name="1_Default Design">
      <a:majorFont>
        <a:latin typeface="Arial"/>
        <a:ea typeface="Arial"/>
        <a:cs typeface="Arial"/>
      </a:majorFont>
      <a:minorFont>
        <a:latin typeface="Helvetica"/>
        <a:ea typeface="Helvetica"/>
        <a:cs typeface="Helvetica"/>
      </a:minorFont>
    </a:fontScheme>
    <a:fmtScheme name="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12700" cap="flat">
          <a:solidFill>
            <a:schemeClr val="accent1"/>
          </a:solidFill>
          <a:prstDash val="solid"/>
          <a:miter lim="8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